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5"/>
  </p:sldMasterIdLst>
  <p:notesMasterIdLst>
    <p:notesMasterId r:id="rId19"/>
  </p:notesMasterIdLst>
  <p:sldIdLst>
    <p:sldId id="284" r:id="rId6"/>
    <p:sldId id="297" r:id="rId7"/>
    <p:sldId id="287" r:id="rId8"/>
    <p:sldId id="288" r:id="rId9"/>
    <p:sldId id="289" r:id="rId10"/>
    <p:sldId id="290" r:id="rId11"/>
    <p:sldId id="291" r:id="rId12"/>
    <p:sldId id="292" r:id="rId13"/>
    <p:sldId id="293" r:id="rId14"/>
    <p:sldId id="294" r:id="rId15"/>
    <p:sldId id="295" r:id="rId16"/>
    <p:sldId id="296" r:id="rId17"/>
    <p:sldId id="286" r:id="rId18"/>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3D6E"/>
    <a:srgbClr val="2D6B96"/>
    <a:srgbClr val="0C2C52"/>
    <a:srgbClr val="D01384"/>
    <a:srgbClr val="7E4792"/>
    <a:srgbClr val="F5E273"/>
    <a:srgbClr val="82C8E4"/>
    <a:srgbClr val="4992CD"/>
    <a:srgbClr val="1C4161"/>
    <a:srgbClr val="CF17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30" autoAdjust="0"/>
    <p:restoredTop sz="94660"/>
  </p:normalViewPr>
  <p:slideViewPr>
    <p:cSldViewPr snapToGrid="0">
      <p:cViewPr varScale="1">
        <p:scale>
          <a:sx n="120" d="100"/>
          <a:sy n="120" d="100"/>
        </p:scale>
        <p:origin x="184" y="61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 Id="rId14" Type="http://schemas.openxmlformats.org/officeDocument/2006/relationships/image" Target="../media/image1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 Id="rId1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DD17F0-A345-8246-A136-7D15E489E715}" type="doc">
      <dgm:prSet loTypeId="urn:microsoft.com/office/officeart/2005/8/layout/vList3" loCatId="list" qsTypeId="urn:microsoft.com/office/officeart/2005/8/quickstyle/simple1" qsCatId="simple" csTypeId="urn:microsoft.com/office/officeart/2005/8/colors/accent0_3" csCatId="mainScheme" phldr="1"/>
      <dgm:spPr/>
      <dgm:t>
        <a:bodyPr/>
        <a:lstStyle/>
        <a:p>
          <a:endParaRPr lang="en-GB"/>
        </a:p>
      </dgm:t>
    </dgm:pt>
    <dgm:pt modelId="{5EBFB106-9EAD-D941-BDC0-F2E38E08D520}">
      <dgm:prSet/>
      <dgm:spPr>
        <a:solidFill>
          <a:srgbClr val="153D6E"/>
        </a:solidFill>
      </dgm:spPr>
      <dgm:t>
        <a:bodyPr/>
        <a:lstStyle/>
        <a:p>
          <a:r>
            <a:rPr lang="en-US" dirty="0"/>
            <a:t>In this game, you and your table will play as one character.</a:t>
          </a:r>
          <a:endParaRPr lang="en-GB" dirty="0"/>
        </a:p>
      </dgm:t>
    </dgm:pt>
    <dgm:pt modelId="{D9FB4DC0-002B-5845-84A9-E738B4BB6F56}" type="parTrans" cxnId="{FD1866C6-4166-9F4E-A49A-6F5605D9AAE7}">
      <dgm:prSet/>
      <dgm:spPr/>
      <dgm:t>
        <a:bodyPr/>
        <a:lstStyle/>
        <a:p>
          <a:endParaRPr lang="en-GB"/>
        </a:p>
      </dgm:t>
    </dgm:pt>
    <dgm:pt modelId="{D0574FD2-D691-FC46-9C80-D706E8323D8E}" type="sibTrans" cxnId="{FD1866C6-4166-9F4E-A49A-6F5605D9AAE7}">
      <dgm:prSet/>
      <dgm:spPr/>
      <dgm:t>
        <a:bodyPr/>
        <a:lstStyle/>
        <a:p>
          <a:endParaRPr lang="en-GB"/>
        </a:p>
      </dgm:t>
    </dgm:pt>
    <dgm:pt modelId="{E18F49B2-7D93-BD42-94FF-E581F1737007}">
      <dgm:prSet/>
      <dgm:spPr>
        <a:solidFill>
          <a:srgbClr val="153D6E"/>
        </a:solidFill>
      </dgm:spPr>
      <dgm:t>
        <a:bodyPr/>
        <a:lstStyle/>
        <a:p>
          <a:r>
            <a:rPr lang="en-US"/>
            <a:t>Read your character card and ask your tutor any questions you may have.</a:t>
          </a:r>
          <a:endParaRPr lang="en-GB"/>
        </a:p>
      </dgm:t>
    </dgm:pt>
    <dgm:pt modelId="{1773DFAA-8B0B-6842-907D-30C6135A51FB}" type="parTrans" cxnId="{87CB7905-C8C0-104A-ADE7-E5B24D22F5F3}">
      <dgm:prSet/>
      <dgm:spPr/>
      <dgm:t>
        <a:bodyPr/>
        <a:lstStyle/>
        <a:p>
          <a:endParaRPr lang="en-GB"/>
        </a:p>
      </dgm:t>
    </dgm:pt>
    <dgm:pt modelId="{5E849C91-7A36-4245-935A-F534F3BB67B0}" type="sibTrans" cxnId="{87CB7905-C8C0-104A-ADE7-E5B24D22F5F3}">
      <dgm:prSet/>
      <dgm:spPr/>
      <dgm:t>
        <a:bodyPr/>
        <a:lstStyle/>
        <a:p>
          <a:endParaRPr lang="en-GB"/>
        </a:p>
      </dgm:t>
    </dgm:pt>
    <dgm:pt modelId="{8B64347C-A083-5B48-A8B3-4B511BB86D54}">
      <dgm:prSet/>
      <dgm:spPr>
        <a:solidFill>
          <a:srgbClr val="153D6E"/>
        </a:solidFill>
      </dgm:spPr>
      <dgm:t>
        <a:bodyPr/>
        <a:lstStyle/>
        <a:p>
          <a:r>
            <a:rPr lang="en-US"/>
            <a:t>Alice will start by making a phone call to one of the other characters in the room. </a:t>
          </a:r>
          <a:endParaRPr lang="en-GB"/>
        </a:p>
      </dgm:t>
    </dgm:pt>
    <dgm:pt modelId="{11B91ED3-4F30-2D41-855F-8BCB157C10FA}" type="parTrans" cxnId="{5913C5F5-B1B4-F141-B05A-67DE9E578D04}">
      <dgm:prSet/>
      <dgm:spPr/>
      <dgm:t>
        <a:bodyPr/>
        <a:lstStyle/>
        <a:p>
          <a:endParaRPr lang="en-GB"/>
        </a:p>
      </dgm:t>
    </dgm:pt>
    <dgm:pt modelId="{17A0CA8F-999D-8241-AB2A-D8E53FB94FC8}" type="sibTrans" cxnId="{5913C5F5-B1B4-F141-B05A-67DE9E578D04}">
      <dgm:prSet/>
      <dgm:spPr/>
      <dgm:t>
        <a:bodyPr/>
        <a:lstStyle/>
        <a:p>
          <a:endParaRPr lang="en-GB"/>
        </a:p>
      </dgm:t>
    </dgm:pt>
    <dgm:pt modelId="{90514E3F-7A5D-2940-BD8D-104C74708B30}">
      <dgm:prSet/>
      <dgm:spPr>
        <a:solidFill>
          <a:srgbClr val="153D6E"/>
        </a:solidFill>
      </dgm:spPr>
      <dgm:t>
        <a:bodyPr/>
        <a:lstStyle/>
        <a:p>
          <a:r>
            <a:rPr lang="en-US"/>
            <a:t>After each call the receiver must decide on an action in the form of a communication to another player (call, email, meeting). </a:t>
          </a:r>
          <a:endParaRPr lang="en-GB"/>
        </a:p>
      </dgm:t>
    </dgm:pt>
    <dgm:pt modelId="{0BFB88BF-4109-D44B-97BD-66C08515D678}" type="parTrans" cxnId="{21FBAB06-517F-7743-8CC1-69710EDA703A}">
      <dgm:prSet/>
      <dgm:spPr/>
      <dgm:t>
        <a:bodyPr/>
        <a:lstStyle/>
        <a:p>
          <a:endParaRPr lang="en-GB"/>
        </a:p>
      </dgm:t>
    </dgm:pt>
    <dgm:pt modelId="{09967A10-FEDE-CC47-9306-6D41D0543482}" type="sibTrans" cxnId="{21FBAB06-517F-7743-8CC1-69710EDA703A}">
      <dgm:prSet/>
      <dgm:spPr/>
      <dgm:t>
        <a:bodyPr/>
        <a:lstStyle/>
        <a:p>
          <a:endParaRPr lang="en-GB"/>
        </a:p>
      </dgm:t>
    </dgm:pt>
    <dgm:pt modelId="{46779F55-A136-7443-9484-2D44A3950C75}">
      <dgm:prSet/>
      <dgm:spPr>
        <a:solidFill>
          <a:srgbClr val="153D6E"/>
        </a:solidFill>
      </dgm:spPr>
      <dgm:t>
        <a:bodyPr/>
        <a:lstStyle/>
        <a:p>
          <a:r>
            <a:rPr lang="en-US"/>
            <a:t>You cannot use any information that you did not receive from another player. </a:t>
          </a:r>
          <a:endParaRPr lang="en-GB"/>
        </a:p>
      </dgm:t>
    </dgm:pt>
    <dgm:pt modelId="{AD6B3D6F-A7A9-B14C-B341-F275F457FDB2}" type="parTrans" cxnId="{306D3C4B-85E5-994F-9FF0-B257E72BF966}">
      <dgm:prSet/>
      <dgm:spPr/>
      <dgm:t>
        <a:bodyPr/>
        <a:lstStyle/>
        <a:p>
          <a:endParaRPr lang="en-GB"/>
        </a:p>
      </dgm:t>
    </dgm:pt>
    <dgm:pt modelId="{36B09B10-B850-9348-A3CA-228124FB9F89}" type="sibTrans" cxnId="{306D3C4B-85E5-994F-9FF0-B257E72BF966}">
      <dgm:prSet/>
      <dgm:spPr/>
      <dgm:t>
        <a:bodyPr/>
        <a:lstStyle/>
        <a:p>
          <a:endParaRPr lang="en-GB"/>
        </a:p>
      </dgm:t>
    </dgm:pt>
    <dgm:pt modelId="{4D306074-ECEC-A64F-9139-55E71F5D06BC}">
      <dgm:prSet/>
      <dgm:spPr>
        <a:solidFill>
          <a:srgbClr val="153D6E"/>
        </a:solidFill>
      </dgm:spPr>
      <dgm:t>
        <a:bodyPr/>
        <a:lstStyle/>
        <a:p>
          <a:r>
            <a:rPr lang="en-US"/>
            <a:t>We will keep going until the incident is resolved or the tutors decide to end. </a:t>
          </a:r>
          <a:endParaRPr lang="en-GB"/>
        </a:p>
      </dgm:t>
    </dgm:pt>
    <dgm:pt modelId="{69C291E4-7A37-E547-8242-0B55F10438CC}" type="parTrans" cxnId="{F918CD44-0BB1-1E4C-99C2-96450B52C168}">
      <dgm:prSet/>
      <dgm:spPr/>
      <dgm:t>
        <a:bodyPr/>
        <a:lstStyle/>
        <a:p>
          <a:endParaRPr lang="en-GB"/>
        </a:p>
      </dgm:t>
    </dgm:pt>
    <dgm:pt modelId="{00CB9D61-6EF5-E948-B147-2BFE8A316C99}" type="sibTrans" cxnId="{F918CD44-0BB1-1E4C-99C2-96450B52C168}">
      <dgm:prSet/>
      <dgm:spPr/>
      <dgm:t>
        <a:bodyPr/>
        <a:lstStyle/>
        <a:p>
          <a:endParaRPr lang="en-GB"/>
        </a:p>
      </dgm:t>
    </dgm:pt>
    <dgm:pt modelId="{0B08FB03-EACC-6D45-9702-258E8B0DF461}">
      <dgm:prSet/>
      <dgm:spPr>
        <a:solidFill>
          <a:srgbClr val="153D6E"/>
        </a:solidFill>
      </dgm:spPr>
      <dgm:t>
        <a:bodyPr/>
        <a:lstStyle/>
        <a:p>
          <a:r>
            <a:rPr lang="en-US"/>
            <a:t>When we are finished, you will be asked for feedback on how the incident was managed. </a:t>
          </a:r>
          <a:endParaRPr lang="en-GB"/>
        </a:p>
      </dgm:t>
    </dgm:pt>
    <dgm:pt modelId="{31FF41C4-D9F4-1B41-8C65-F7D9C01BA14F}" type="parTrans" cxnId="{63293665-0A93-5248-B6A6-B2B8C43B7FD9}">
      <dgm:prSet/>
      <dgm:spPr/>
      <dgm:t>
        <a:bodyPr/>
        <a:lstStyle/>
        <a:p>
          <a:endParaRPr lang="en-GB"/>
        </a:p>
      </dgm:t>
    </dgm:pt>
    <dgm:pt modelId="{0E5EA74F-1A2B-984F-8D6C-67219CABA03B}" type="sibTrans" cxnId="{63293665-0A93-5248-B6A6-B2B8C43B7FD9}">
      <dgm:prSet/>
      <dgm:spPr/>
      <dgm:t>
        <a:bodyPr/>
        <a:lstStyle/>
        <a:p>
          <a:endParaRPr lang="en-GB"/>
        </a:p>
      </dgm:t>
    </dgm:pt>
    <dgm:pt modelId="{739A8B02-0FD8-934B-A4E4-43C72C800D71}" type="pres">
      <dgm:prSet presAssocID="{4BDD17F0-A345-8246-A136-7D15E489E715}" presName="linearFlow" presStyleCnt="0">
        <dgm:presLayoutVars>
          <dgm:dir/>
          <dgm:resizeHandles val="exact"/>
        </dgm:presLayoutVars>
      </dgm:prSet>
      <dgm:spPr/>
    </dgm:pt>
    <dgm:pt modelId="{71C6CCBC-F582-B049-B883-A4EB64FB2F97}" type="pres">
      <dgm:prSet presAssocID="{5EBFB106-9EAD-D941-BDC0-F2E38E08D520}" presName="composite" presStyleCnt="0"/>
      <dgm:spPr/>
    </dgm:pt>
    <dgm:pt modelId="{0FF6D8D0-27FB-D047-98C1-8D8DE44629BD}" type="pres">
      <dgm:prSet presAssocID="{5EBFB106-9EAD-D941-BDC0-F2E38E08D520}" presName="imgShp" presStyleLbl="fgImgPlace1" presStyleIdx="0" presStyleCnt="7" custLinFactNeighborX="-13145"/>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pt>
    <dgm:pt modelId="{0E7BE11C-C6A4-524D-88F3-8E2974777367}" type="pres">
      <dgm:prSet presAssocID="{5EBFB106-9EAD-D941-BDC0-F2E38E08D520}" presName="txShp" presStyleLbl="node1" presStyleIdx="0" presStyleCnt="7">
        <dgm:presLayoutVars>
          <dgm:bulletEnabled val="1"/>
        </dgm:presLayoutVars>
      </dgm:prSet>
      <dgm:spPr/>
    </dgm:pt>
    <dgm:pt modelId="{C3B4DE2D-7C82-D442-9B2D-82DF4829DB48}" type="pres">
      <dgm:prSet presAssocID="{D0574FD2-D691-FC46-9C80-D706E8323D8E}" presName="spacing" presStyleCnt="0"/>
      <dgm:spPr/>
    </dgm:pt>
    <dgm:pt modelId="{AEBE2345-7401-EE4A-94FD-CE1285C6A6AD}" type="pres">
      <dgm:prSet presAssocID="{E18F49B2-7D93-BD42-94FF-E581F1737007}" presName="composite" presStyleCnt="0"/>
      <dgm:spPr/>
    </dgm:pt>
    <dgm:pt modelId="{880F8DA5-5D58-D144-957B-3B8E26503E8E}" type="pres">
      <dgm:prSet presAssocID="{E18F49B2-7D93-BD42-94FF-E581F1737007}" presName="imgShp" presStyleLbl="fgImgPlace1" presStyleIdx="1" presStyleCnt="7" custLinFactNeighborX="-13145"/>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pt>
    <dgm:pt modelId="{B9B133B0-E1A3-7640-9C78-2A6D049282AC}" type="pres">
      <dgm:prSet presAssocID="{E18F49B2-7D93-BD42-94FF-E581F1737007}" presName="txShp" presStyleLbl="node1" presStyleIdx="1" presStyleCnt="7">
        <dgm:presLayoutVars>
          <dgm:bulletEnabled val="1"/>
        </dgm:presLayoutVars>
      </dgm:prSet>
      <dgm:spPr/>
    </dgm:pt>
    <dgm:pt modelId="{B5677CE4-116A-C242-A0F8-2C63FFAA1824}" type="pres">
      <dgm:prSet presAssocID="{5E849C91-7A36-4245-935A-F534F3BB67B0}" presName="spacing" presStyleCnt="0"/>
      <dgm:spPr/>
    </dgm:pt>
    <dgm:pt modelId="{60C2FD12-EEAD-2D47-8F38-B95AEFFBC97F}" type="pres">
      <dgm:prSet presAssocID="{8B64347C-A083-5B48-A8B3-4B511BB86D54}" presName="composite" presStyleCnt="0"/>
      <dgm:spPr/>
    </dgm:pt>
    <dgm:pt modelId="{AC89BD3F-3E35-7B43-A94D-59BB3726734F}" type="pres">
      <dgm:prSet presAssocID="{8B64347C-A083-5B48-A8B3-4B511BB86D54}" presName="imgShp" presStyleLbl="fgImgPlace1" presStyleIdx="2" presStyleCnt="7" custLinFactNeighborX="-13145"/>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pt>
    <dgm:pt modelId="{6D070D29-C721-8346-ABB1-C152A7A4E9AB}" type="pres">
      <dgm:prSet presAssocID="{8B64347C-A083-5B48-A8B3-4B511BB86D54}" presName="txShp" presStyleLbl="node1" presStyleIdx="2" presStyleCnt="7">
        <dgm:presLayoutVars>
          <dgm:bulletEnabled val="1"/>
        </dgm:presLayoutVars>
      </dgm:prSet>
      <dgm:spPr/>
    </dgm:pt>
    <dgm:pt modelId="{10138586-1C3A-0E49-94EA-60B3C52F9F43}" type="pres">
      <dgm:prSet presAssocID="{17A0CA8F-999D-8241-AB2A-D8E53FB94FC8}" presName="spacing" presStyleCnt="0"/>
      <dgm:spPr/>
    </dgm:pt>
    <dgm:pt modelId="{A5D1D328-F6D8-9446-B3BF-9A47590A462C}" type="pres">
      <dgm:prSet presAssocID="{90514E3F-7A5D-2940-BD8D-104C74708B30}" presName="composite" presStyleCnt="0"/>
      <dgm:spPr/>
    </dgm:pt>
    <dgm:pt modelId="{7A538C07-06D1-E54F-9516-75C848387958}" type="pres">
      <dgm:prSet presAssocID="{90514E3F-7A5D-2940-BD8D-104C74708B30}" presName="imgShp" presStyleLbl="fgImgPlace1" presStyleIdx="3" presStyleCnt="7" custLinFactNeighborX="-13145"/>
      <dgm:spPr>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pt>
    <dgm:pt modelId="{0266D8F6-B1C7-EA4B-9CA2-DC9174183F5F}" type="pres">
      <dgm:prSet presAssocID="{90514E3F-7A5D-2940-BD8D-104C74708B30}" presName="txShp" presStyleLbl="node1" presStyleIdx="3" presStyleCnt="7">
        <dgm:presLayoutVars>
          <dgm:bulletEnabled val="1"/>
        </dgm:presLayoutVars>
      </dgm:prSet>
      <dgm:spPr/>
    </dgm:pt>
    <dgm:pt modelId="{32293161-41F7-CA4E-A46A-143135ACF2B7}" type="pres">
      <dgm:prSet presAssocID="{09967A10-FEDE-CC47-9306-6D41D0543482}" presName="spacing" presStyleCnt="0"/>
      <dgm:spPr/>
    </dgm:pt>
    <dgm:pt modelId="{D34BA62A-1F08-FB42-9626-96ED52614FA8}" type="pres">
      <dgm:prSet presAssocID="{46779F55-A136-7443-9484-2D44A3950C75}" presName="composite" presStyleCnt="0"/>
      <dgm:spPr/>
    </dgm:pt>
    <dgm:pt modelId="{6B10901E-30F0-554A-AE27-6BD49905CA83}" type="pres">
      <dgm:prSet presAssocID="{46779F55-A136-7443-9484-2D44A3950C75}" presName="imgShp" presStyleLbl="fgImgPlace1" presStyleIdx="4" presStyleCnt="7" custLinFactNeighborX="-13145"/>
      <dgm:spPr>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dgm:spPr>
    </dgm:pt>
    <dgm:pt modelId="{573B75D2-E3D0-4041-A177-D7D79394F827}" type="pres">
      <dgm:prSet presAssocID="{46779F55-A136-7443-9484-2D44A3950C75}" presName="txShp" presStyleLbl="node1" presStyleIdx="4" presStyleCnt="7">
        <dgm:presLayoutVars>
          <dgm:bulletEnabled val="1"/>
        </dgm:presLayoutVars>
      </dgm:prSet>
      <dgm:spPr/>
    </dgm:pt>
    <dgm:pt modelId="{7A80E480-216B-0F42-A695-4454B54D81CE}" type="pres">
      <dgm:prSet presAssocID="{36B09B10-B850-9348-A3CA-228124FB9F89}" presName="spacing" presStyleCnt="0"/>
      <dgm:spPr/>
    </dgm:pt>
    <dgm:pt modelId="{BE54E5E5-9F43-7F4E-A8E7-13859C9FC0E3}" type="pres">
      <dgm:prSet presAssocID="{4D306074-ECEC-A64F-9139-55E71F5D06BC}" presName="composite" presStyleCnt="0"/>
      <dgm:spPr/>
    </dgm:pt>
    <dgm:pt modelId="{C80CF09B-F810-684F-8B3C-D6ECEDBD86BD}" type="pres">
      <dgm:prSet presAssocID="{4D306074-ECEC-A64F-9139-55E71F5D06BC}" presName="imgShp" presStyleLbl="fgImgPlace1" presStyleIdx="5" presStyleCnt="7" custLinFactNeighborX="-13145"/>
      <dgm:spPr>
        <a:blipFill rotWithShape="1">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dgm:spPr>
    </dgm:pt>
    <dgm:pt modelId="{C3EFC946-0192-8348-B08C-444DE0EB55EE}" type="pres">
      <dgm:prSet presAssocID="{4D306074-ECEC-A64F-9139-55E71F5D06BC}" presName="txShp" presStyleLbl="node1" presStyleIdx="5" presStyleCnt="7">
        <dgm:presLayoutVars>
          <dgm:bulletEnabled val="1"/>
        </dgm:presLayoutVars>
      </dgm:prSet>
      <dgm:spPr/>
    </dgm:pt>
    <dgm:pt modelId="{6987C21B-4B08-604B-9904-A58CBD721B8B}" type="pres">
      <dgm:prSet presAssocID="{00CB9D61-6EF5-E948-B147-2BFE8A316C99}" presName="spacing" presStyleCnt="0"/>
      <dgm:spPr/>
    </dgm:pt>
    <dgm:pt modelId="{6549DFA8-DD70-1949-87F6-B7F7516E3B5E}" type="pres">
      <dgm:prSet presAssocID="{0B08FB03-EACC-6D45-9702-258E8B0DF461}" presName="composite" presStyleCnt="0"/>
      <dgm:spPr/>
    </dgm:pt>
    <dgm:pt modelId="{3889E9A2-F804-4243-B324-E7C11AF88E85}" type="pres">
      <dgm:prSet presAssocID="{0B08FB03-EACC-6D45-9702-258E8B0DF461}" presName="imgShp" presStyleLbl="fgImgPlace1" presStyleIdx="6" presStyleCnt="7" custLinFactNeighborX="-13145"/>
      <dgm:spPr>
        <a:blipFill rotWithShape="1">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dgm:spPr>
    </dgm:pt>
    <dgm:pt modelId="{539A497C-B7C5-A949-964E-59D9E2C89D5C}" type="pres">
      <dgm:prSet presAssocID="{0B08FB03-EACC-6D45-9702-258E8B0DF461}" presName="txShp" presStyleLbl="node1" presStyleIdx="6" presStyleCnt="7">
        <dgm:presLayoutVars>
          <dgm:bulletEnabled val="1"/>
        </dgm:presLayoutVars>
      </dgm:prSet>
      <dgm:spPr/>
    </dgm:pt>
  </dgm:ptLst>
  <dgm:cxnLst>
    <dgm:cxn modelId="{87CB7905-C8C0-104A-ADE7-E5B24D22F5F3}" srcId="{4BDD17F0-A345-8246-A136-7D15E489E715}" destId="{E18F49B2-7D93-BD42-94FF-E581F1737007}" srcOrd="1" destOrd="0" parTransId="{1773DFAA-8B0B-6842-907D-30C6135A51FB}" sibTransId="{5E849C91-7A36-4245-935A-F534F3BB67B0}"/>
    <dgm:cxn modelId="{21FBAB06-517F-7743-8CC1-69710EDA703A}" srcId="{4BDD17F0-A345-8246-A136-7D15E489E715}" destId="{90514E3F-7A5D-2940-BD8D-104C74708B30}" srcOrd="3" destOrd="0" parTransId="{0BFB88BF-4109-D44B-97BD-66C08515D678}" sibTransId="{09967A10-FEDE-CC47-9306-6D41D0543482}"/>
    <dgm:cxn modelId="{A0D8A511-7CE1-6541-81D1-F450D5B1311E}" type="presOf" srcId="{90514E3F-7A5D-2940-BD8D-104C74708B30}" destId="{0266D8F6-B1C7-EA4B-9CA2-DC9174183F5F}" srcOrd="0" destOrd="0" presId="urn:microsoft.com/office/officeart/2005/8/layout/vList3"/>
    <dgm:cxn modelId="{0E6A671A-C664-B14F-B99E-9C1960861B37}" type="presOf" srcId="{8B64347C-A083-5B48-A8B3-4B511BB86D54}" destId="{6D070D29-C721-8346-ABB1-C152A7A4E9AB}" srcOrd="0" destOrd="0" presId="urn:microsoft.com/office/officeart/2005/8/layout/vList3"/>
    <dgm:cxn modelId="{14176039-5489-6B45-BB49-79C689BE58E6}" type="presOf" srcId="{0B08FB03-EACC-6D45-9702-258E8B0DF461}" destId="{539A497C-B7C5-A949-964E-59D9E2C89D5C}" srcOrd="0" destOrd="0" presId="urn:microsoft.com/office/officeart/2005/8/layout/vList3"/>
    <dgm:cxn modelId="{F918CD44-0BB1-1E4C-99C2-96450B52C168}" srcId="{4BDD17F0-A345-8246-A136-7D15E489E715}" destId="{4D306074-ECEC-A64F-9139-55E71F5D06BC}" srcOrd="5" destOrd="0" parTransId="{69C291E4-7A37-E547-8242-0B55F10438CC}" sibTransId="{00CB9D61-6EF5-E948-B147-2BFE8A316C99}"/>
    <dgm:cxn modelId="{306D3C4B-85E5-994F-9FF0-B257E72BF966}" srcId="{4BDD17F0-A345-8246-A136-7D15E489E715}" destId="{46779F55-A136-7443-9484-2D44A3950C75}" srcOrd="4" destOrd="0" parTransId="{AD6B3D6F-A7A9-B14C-B341-F275F457FDB2}" sibTransId="{36B09B10-B850-9348-A3CA-228124FB9F89}"/>
    <dgm:cxn modelId="{63293665-0A93-5248-B6A6-B2B8C43B7FD9}" srcId="{4BDD17F0-A345-8246-A136-7D15E489E715}" destId="{0B08FB03-EACC-6D45-9702-258E8B0DF461}" srcOrd="6" destOrd="0" parTransId="{31FF41C4-D9F4-1B41-8C65-F7D9C01BA14F}" sibTransId="{0E5EA74F-1A2B-984F-8D6C-67219CABA03B}"/>
    <dgm:cxn modelId="{94B91F6D-64C4-7B4A-8783-12CC5D126073}" type="presOf" srcId="{4D306074-ECEC-A64F-9139-55E71F5D06BC}" destId="{C3EFC946-0192-8348-B08C-444DE0EB55EE}" srcOrd="0" destOrd="0" presId="urn:microsoft.com/office/officeart/2005/8/layout/vList3"/>
    <dgm:cxn modelId="{585F1884-9C68-994A-9C2C-C5B916BCE6E9}" type="presOf" srcId="{4BDD17F0-A345-8246-A136-7D15E489E715}" destId="{739A8B02-0FD8-934B-A4E4-43C72C800D71}" srcOrd="0" destOrd="0" presId="urn:microsoft.com/office/officeart/2005/8/layout/vList3"/>
    <dgm:cxn modelId="{6559919C-3B44-814C-A37F-1832E2A6BA1F}" type="presOf" srcId="{46779F55-A136-7443-9484-2D44A3950C75}" destId="{573B75D2-E3D0-4041-A177-D7D79394F827}" srcOrd="0" destOrd="0" presId="urn:microsoft.com/office/officeart/2005/8/layout/vList3"/>
    <dgm:cxn modelId="{6ABC09BB-8CA8-2D46-A019-440B6974D31B}" type="presOf" srcId="{E18F49B2-7D93-BD42-94FF-E581F1737007}" destId="{B9B133B0-E1A3-7640-9C78-2A6D049282AC}" srcOrd="0" destOrd="0" presId="urn:microsoft.com/office/officeart/2005/8/layout/vList3"/>
    <dgm:cxn modelId="{FD1866C6-4166-9F4E-A49A-6F5605D9AAE7}" srcId="{4BDD17F0-A345-8246-A136-7D15E489E715}" destId="{5EBFB106-9EAD-D941-BDC0-F2E38E08D520}" srcOrd="0" destOrd="0" parTransId="{D9FB4DC0-002B-5845-84A9-E738B4BB6F56}" sibTransId="{D0574FD2-D691-FC46-9C80-D706E8323D8E}"/>
    <dgm:cxn modelId="{827521EC-50A7-E947-8FAE-1051DB24A184}" type="presOf" srcId="{5EBFB106-9EAD-D941-BDC0-F2E38E08D520}" destId="{0E7BE11C-C6A4-524D-88F3-8E2974777367}" srcOrd="0" destOrd="0" presId="urn:microsoft.com/office/officeart/2005/8/layout/vList3"/>
    <dgm:cxn modelId="{5913C5F5-B1B4-F141-B05A-67DE9E578D04}" srcId="{4BDD17F0-A345-8246-A136-7D15E489E715}" destId="{8B64347C-A083-5B48-A8B3-4B511BB86D54}" srcOrd="2" destOrd="0" parTransId="{11B91ED3-4F30-2D41-855F-8BCB157C10FA}" sibTransId="{17A0CA8F-999D-8241-AB2A-D8E53FB94FC8}"/>
    <dgm:cxn modelId="{A85EE7B0-2731-0345-94B8-AE71BF5C6968}" type="presParOf" srcId="{739A8B02-0FD8-934B-A4E4-43C72C800D71}" destId="{71C6CCBC-F582-B049-B883-A4EB64FB2F97}" srcOrd="0" destOrd="0" presId="urn:microsoft.com/office/officeart/2005/8/layout/vList3"/>
    <dgm:cxn modelId="{AFB3DA4D-8876-DB48-92A0-BC1AC32D61E6}" type="presParOf" srcId="{71C6CCBC-F582-B049-B883-A4EB64FB2F97}" destId="{0FF6D8D0-27FB-D047-98C1-8D8DE44629BD}" srcOrd="0" destOrd="0" presId="urn:microsoft.com/office/officeart/2005/8/layout/vList3"/>
    <dgm:cxn modelId="{AFEF9E6E-8ACB-7D44-A774-E72B09C8B46F}" type="presParOf" srcId="{71C6CCBC-F582-B049-B883-A4EB64FB2F97}" destId="{0E7BE11C-C6A4-524D-88F3-8E2974777367}" srcOrd="1" destOrd="0" presId="urn:microsoft.com/office/officeart/2005/8/layout/vList3"/>
    <dgm:cxn modelId="{5F89C324-95BA-B54E-88CD-9F4D659B1CF5}" type="presParOf" srcId="{739A8B02-0FD8-934B-A4E4-43C72C800D71}" destId="{C3B4DE2D-7C82-D442-9B2D-82DF4829DB48}" srcOrd="1" destOrd="0" presId="urn:microsoft.com/office/officeart/2005/8/layout/vList3"/>
    <dgm:cxn modelId="{8B4DB650-B378-1D41-8915-6FC7E594C606}" type="presParOf" srcId="{739A8B02-0FD8-934B-A4E4-43C72C800D71}" destId="{AEBE2345-7401-EE4A-94FD-CE1285C6A6AD}" srcOrd="2" destOrd="0" presId="urn:microsoft.com/office/officeart/2005/8/layout/vList3"/>
    <dgm:cxn modelId="{C3B5EC60-C32D-AD4F-8CB3-A2EC5F3D0D29}" type="presParOf" srcId="{AEBE2345-7401-EE4A-94FD-CE1285C6A6AD}" destId="{880F8DA5-5D58-D144-957B-3B8E26503E8E}" srcOrd="0" destOrd="0" presId="urn:microsoft.com/office/officeart/2005/8/layout/vList3"/>
    <dgm:cxn modelId="{CCE2E6FC-188D-CF4A-B603-E65860F9B916}" type="presParOf" srcId="{AEBE2345-7401-EE4A-94FD-CE1285C6A6AD}" destId="{B9B133B0-E1A3-7640-9C78-2A6D049282AC}" srcOrd="1" destOrd="0" presId="urn:microsoft.com/office/officeart/2005/8/layout/vList3"/>
    <dgm:cxn modelId="{B5678E19-BF01-8946-9167-05D69C1FB894}" type="presParOf" srcId="{739A8B02-0FD8-934B-A4E4-43C72C800D71}" destId="{B5677CE4-116A-C242-A0F8-2C63FFAA1824}" srcOrd="3" destOrd="0" presId="urn:microsoft.com/office/officeart/2005/8/layout/vList3"/>
    <dgm:cxn modelId="{61E8F42A-1EED-F749-8237-C3F2DEE09B83}" type="presParOf" srcId="{739A8B02-0FD8-934B-A4E4-43C72C800D71}" destId="{60C2FD12-EEAD-2D47-8F38-B95AEFFBC97F}" srcOrd="4" destOrd="0" presId="urn:microsoft.com/office/officeart/2005/8/layout/vList3"/>
    <dgm:cxn modelId="{182EA541-4C5F-844E-9695-70F4E68B4B06}" type="presParOf" srcId="{60C2FD12-EEAD-2D47-8F38-B95AEFFBC97F}" destId="{AC89BD3F-3E35-7B43-A94D-59BB3726734F}" srcOrd="0" destOrd="0" presId="urn:microsoft.com/office/officeart/2005/8/layout/vList3"/>
    <dgm:cxn modelId="{111453F9-55D0-EF4B-8E11-433496D303CC}" type="presParOf" srcId="{60C2FD12-EEAD-2D47-8F38-B95AEFFBC97F}" destId="{6D070D29-C721-8346-ABB1-C152A7A4E9AB}" srcOrd="1" destOrd="0" presId="urn:microsoft.com/office/officeart/2005/8/layout/vList3"/>
    <dgm:cxn modelId="{5DD55D75-64EC-2F47-A41F-5A58C27C72CD}" type="presParOf" srcId="{739A8B02-0FD8-934B-A4E4-43C72C800D71}" destId="{10138586-1C3A-0E49-94EA-60B3C52F9F43}" srcOrd="5" destOrd="0" presId="urn:microsoft.com/office/officeart/2005/8/layout/vList3"/>
    <dgm:cxn modelId="{7681BE6D-AB3D-5442-BCCE-A1B9C51A41F5}" type="presParOf" srcId="{739A8B02-0FD8-934B-A4E4-43C72C800D71}" destId="{A5D1D328-F6D8-9446-B3BF-9A47590A462C}" srcOrd="6" destOrd="0" presId="urn:microsoft.com/office/officeart/2005/8/layout/vList3"/>
    <dgm:cxn modelId="{4025E3CF-B2FA-274F-9ECB-47E5C442AF8C}" type="presParOf" srcId="{A5D1D328-F6D8-9446-B3BF-9A47590A462C}" destId="{7A538C07-06D1-E54F-9516-75C848387958}" srcOrd="0" destOrd="0" presId="urn:microsoft.com/office/officeart/2005/8/layout/vList3"/>
    <dgm:cxn modelId="{38BF91AE-FAAA-4147-8058-1F83CC97441A}" type="presParOf" srcId="{A5D1D328-F6D8-9446-B3BF-9A47590A462C}" destId="{0266D8F6-B1C7-EA4B-9CA2-DC9174183F5F}" srcOrd="1" destOrd="0" presId="urn:microsoft.com/office/officeart/2005/8/layout/vList3"/>
    <dgm:cxn modelId="{46FE76C7-8134-A740-B8FA-36C3EAD73917}" type="presParOf" srcId="{739A8B02-0FD8-934B-A4E4-43C72C800D71}" destId="{32293161-41F7-CA4E-A46A-143135ACF2B7}" srcOrd="7" destOrd="0" presId="urn:microsoft.com/office/officeart/2005/8/layout/vList3"/>
    <dgm:cxn modelId="{867351F3-D2B8-D047-B0ED-AB8A76998A90}" type="presParOf" srcId="{739A8B02-0FD8-934B-A4E4-43C72C800D71}" destId="{D34BA62A-1F08-FB42-9626-96ED52614FA8}" srcOrd="8" destOrd="0" presId="urn:microsoft.com/office/officeart/2005/8/layout/vList3"/>
    <dgm:cxn modelId="{CE30E3AF-1612-8142-95F8-35E66FE008B4}" type="presParOf" srcId="{D34BA62A-1F08-FB42-9626-96ED52614FA8}" destId="{6B10901E-30F0-554A-AE27-6BD49905CA83}" srcOrd="0" destOrd="0" presId="urn:microsoft.com/office/officeart/2005/8/layout/vList3"/>
    <dgm:cxn modelId="{40D877DE-1A2A-C64A-A325-47837BBA518F}" type="presParOf" srcId="{D34BA62A-1F08-FB42-9626-96ED52614FA8}" destId="{573B75D2-E3D0-4041-A177-D7D79394F827}" srcOrd="1" destOrd="0" presId="urn:microsoft.com/office/officeart/2005/8/layout/vList3"/>
    <dgm:cxn modelId="{457924A4-FA36-1444-A3E4-7FDF9223DB5A}" type="presParOf" srcId="{739A8B02-0FD8-934B-A4E4-43C72C800D71}" destId="{7A80E480-216B-0F42-A695-4454B54D81CE}" srcOrd="9" destOrd="0" presId="urn:microsoft.com/office/officeart/2005/8/layout/vList3"/>
    <dgm:cxn modelId="{938BEBE9-2712-4646-87FD-6E3C2A14A4F7}" type="presParOf" srcId="{739A8B02-0FD8-934B-A4E4-43C72C800D71}" destId="{BE54E5E5-9F43-7F4E-A8E7-13859C9FC0E3}" srcOrd="10" destOrd="0" presId="urn:microsoft.com/office/officeart/2005/8/layout/vList3"/>
    <dgm:cxn modelId="{11A2A679-4A6F-224B-ACCB-93DFBE8779E4}" type="presParOf" srcId="{BE54E5E5-9F43-7F4E-A8E7-13859C9FC0E3}" destId="{C80CF09B-F810-684F-8B3C-D6ECEDBD86BD}" srcOrd="0" destOrd="0" presId="urn:microsoft.com/office/officeart/2005/8/layout/vList3"/>
    <dgm:cxn modelId="{410AB100-0DF0-E840-BC47-3AC42114F3A9}" type="presParOf" srcId="{BE54E5E5-9F43-7F4E-A8E7-13859C9FC0E3}" destId="{C3EFC946-0192-8348-B08C-444DE0EB55EE}" srcOrd="1" destOrd="0" presId="urn:microsoft.com/office/officeart/2005/8/layout/vList3"/>
    <dgm:cxn modelId="{702D8E53-6B3F-CA4B-A88E-7125EFE08F05}" type="presParOf" srcId="{739A8B02-0FD8-934B-A4E4-43C72C800D71}" destId="{6987C21B-4B08-604B-9904-A58CBD721B8B}" srcOrd="11" destOrd="0" presId="urn:microsoft.com/office/officeart/2005/8/layout/vList3"/>
    <dgm:cxn modelId="{273D6EDF-1DB3-344A-8D12-FF6FA3DCE363}" type="presParOf" srcId="{739A8B02-0FD8-934B-A4E4-43C72C800D71}" destId="{6549DFA8-DD70-1949-87F6-B7F7516E3B5E}" srcOrd="12" destOrd="0" presId="urn:microsoft.com/office/officeart/2005/8/layout/vList3"/>
    <dgm:cxn modelId="{3A045868-2562-094B-9697-D4207B688BF6}" type="presParOf" srcId="{6549DFA8-DD70-1949-87F6-B7F7516E3B5E}" destId="{3889E9A2-F804-4243-B324-E7C11AF88E85}" srcOrd="0" destOrd="0" presId="urn:microsoft.com/office/officeart/2005/8/layout/vList3"/>
    <dgm:cxn modelId="{6A377E51-AB38-0046-9668-9989062FF915}" type="presParOf" srcId="{6549DFA8-DD70-1949-87F6-B7F7516E3B5E}" destId="{539A497C-B7C5-A949-964E-59D9E2C89D5C}"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7BE11C-C6A4-524D-88F3-8E2974777367}">
      <dsp:nvSpPr>
        <dsp:cNvPr id="0" name=""/>
        <dsp:cNvSpPr/>
      </dsp:nvSpPr>
      <dsp:spPr>
        <a:xfrm rot="10800000">
          <a:off x="1715554" y="1654"/>
          <a:ext cx="6409623" cy="404401"/>
        </a:xfrm>
        <a:prstGeom prst="homePlate">
          <a:avLst/>
        </a:prstGeom>
        <a:solidFill>
          <a:srgbClr val="153D6E"/>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8330" tIns="41910" rIns="78232" bIns="41910" numCol="1" spcCol="1270" anchor="ctr" anchorCtr="0">
          <a:noAutofit/>
        </a:bodyPr>
        <a:lstStyle/>
        <a:p>
          <a:pPr marL="0" lvl="0" indent="0" algn="ctr" defTabSz="488950">
            <a:lnSpc>
              <a:spcPct val="90000"/>
            </a:lnSpc>
            <a:spcBef>
              <a:spcPct val="0"/>
            </a:spcBef>
            <a:spcAft>
              <a:spcPct val="35000"/>
            </a:spcAft>
            <a:buNone/>
          </a:pPr>
          <a:r>
            <a:rPr lang="en-US" sz="1100" kern="1200" dirty="0"/>
            <a:t>In this game, you and your table will play as one character.</a:t>
          </a:r>
          <a:endParaRPr lang="en-GB" sz="1100" kern="1200" dirty="0"/>
        </a:p>
      </dsp:txBody>
      <dsp:txXfrm rot="10800000">
        <a:off x="1816654" y="1654"/>
        <a:ext cx="6308523" cy="404401"/>
      </dsp:txXfrm>
    </dsp:sp>
    <dsp:sp modelId="{0FF6D8D0-27FB-D047-98C1-8D8DE44629BD}">
      <dsp:nvSpPr>
        <dsp:cNvPr id="0" name=""/>
        <dsp:cNvSpPr/>
      </dsp:nvSpPr>
      <dsp:spPr>
        <a:xfrm>
          <a:off x="1460194" y="1654"/>
          <a:ext cx="404401" cy="404401"/>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9B133B0-E1A3-7640-9C78-2A6D049282AC}">
      <dsp:nvSpPr>
        <dsp:cNvPr id="0" name=""/>
        <dsp:cNvSpPr/>
      </dsp:nvSpPr>
      <dsp:spPr>
        <a:xfrm rot="10800000">
          <a:off x="1715554" y="515322"/>
          <a:ext cx="6409623" cy="404401"/>
        </a:xfrm>
        <a:prstGeom prst="homePlate">
          <a:avLst/>
        </a:prstGeom>
        <a:solidFill>
          <a:srgbClr val="153D6E"/>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8330" tIns="41910" rIns="78232" bIns="41910" numCol="1" spcCol="1270" anchor="ctr" anchorCtr="0">
          <a:noAutofit/>
        </a:bodyPr>
        <a:lstStyle/>
        <a:p>
          <a:pPr marL="0" lvl="0" indent="0" algn="ctr" defTabSz="488950">
            <a:lnSpc>
              <a:spcPct val="90000"/>
            </a:lnSpc>
            <a:spcBef>
              <a:spcPct val="0"/>
            </a:spcBef>
            <a:spcAft>
              <a:spcPct val="35000"/>
            </a:spcAft>
            <a:buNone/>
          </a:pPr>
          <a:r>
            <a:rPr lang="en-US" sz="1100" kern="1200"/>
            <a:t>Read your character card and ask your tutor any questions you may have.</a:t>
          </a:r>
          <a:endParaRPr lang="en-GB" sz="1100" kern="1200"/>
        </a:p>
      </dsp:txBody>
      <dsp:txXfrm rot="10800000">
        <a:off x="1816654" y="515322"/>
        <a:ext cx="6308523" cy="404401"/>
      </dsp:txXfrm>
    </dsp:sp>
    <dsp:sp modelId="{880F8DA5-5D58-D144-957B-3B8E26503E8E}">
      <dsp:nvSpPr>
        <dsp:cNvPr id="0" name=""/>
        <dsp:cNvSpPr/>
      </dsp:nvSpPr>
      <dsp:spPr>
        <a:xfrm>
          <a:off x="1460194" y="515322"/>
          <a:ext cx="404401" cy="404401"/>
        </a:xfrm>
        <a:prstGeom prst="ellipse">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D070D29-C721-8346-ABB1-C152A7A4E9AB}">
      <dsp:nvSpPr>
        <dsp:cNvPr id="0" name=""/>
        <dsp:cNvSpPr/>
      </dsp:nvSpPr>
      <dsp:spPr>
        <a:xfrm rot="10800000">
          <a:off x="1715554" y="1028991"/>
          <a:ext cx="6409623" cy="404401"/>
        </a:xfrm>
        <a:prstGeom prst="homePlate">
          <a:avLst/>
        </a:prstGeom>
        <a:solidFill>
          <a:srgbClr val="153D6E"/>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8330" tIns="41910" rIns="78232" bIns="41910" numCol="1" spcCol="1270" anchor="ctr" anchorCtr="0">
          <a:noAutofit/>
        </a:bodyPr>
        <a:lstStyle/>
        <a:p>
          <a:pPr marL="0" lvl="0" indent="0" algn="ctr" defTabSz="488950">
            <a:lnSpc>
              <a:spcPct val="90000"/>
            </a:lnSpc>
            <a:spcBef>
              <a:spcPct val="0"/>
            </a:spcBef>
            <a:spcAft>
              <a:spcPct val="35000"/>
            </a:spcAft>
            <a:buNone/>
          </a:pPr>
          <a:r>
            <a:rPr lang="en-US" sz="1100" kern="1200"/>
            <a:t>Alice will start by making a phone call to one of the other characters in the room. </a:t>
          </a:r>
          <a:endParaRPr lang="en-GB" sz="1100" kern="1200"/>
        </a:p>
      </dsp:txBody>
      <dsp:txXfrm rot="10800000">
        <a:off x="1816654" y="1028991"/>
        <a:ext cx="6308523" cy="404401"/>
      </dsp:txXfrm>
    </dsp:sp>
    <dsp:sp modelId="{AC89BD3F-3E35-7B43-A94D-59BB3726734F}">
      <dsp:nvSpPr>
        <dsp:cNvPr id="0" name=""/>
        <dsp:cNvSpPr/>
      </dsp:nvSpPr>
      <dsp:spPr>
        <a:xfrm>
          <a:off x="1460194" y="1028991"/>
          <a:ext cx="404401" cy="404401"/>
        </a:xfrm>
        <a:prstGeom prst="ellipse">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66D8F6-B1C7-EA4B-9CA2-DC9174183F5F}">
      <dsp:nvSpPr>
        <dsp:cNvPr id="0" name=""/>
        <dsp:cNvSpPr/>
      </dsp:nvSpPr>
      <dsp:spPr>
        <a:xfrm rot="10800000">
          <a:off x="1715554" y="1542660"/>
          <a:ext cx="6409623" cy="404401"/>
        </a:xfrm>
        <a:prstGeom prst="homePlate">
          <a:avLst/>
        </a:prstGeom>
        <a:solidFill>
          <a:srgbClr val="153D6E"/>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8330" tIns="41910" rIns="78232" bIns="41910" numCol="1" spcCol="1270" anchor="ctr" anchorCtr="0">
          <a:noAutofit/>
        </a:bodyPr>
        <a:lstStyle/>
        <a:p>
          <a:pPr marL="0" lvl="0" indent="0" algn="ctr" defTabSz="488950">
            <a:lnSpc>
              <a:spcPct val="90000"/>
            </a:lnSpc>
            <a:spcBef>
              <a:spcPct val="0"/>
            </a:spcBef>
            <a:spcAft>
              <a:spcPct val="35000"/>
            </a:spcAft>
            <a:buNone/>
          </a:pPr>
          <a:r>
            <a:rPr lang="en-US" sz="1100" kern="1200"/>
            <a:t>After each call the receiver must decide on an action in the form of a communication to another player (call, email, meeting). </a:t>
          </a:r>
          <a:endParaRPr lang="en-GB" sz="1100" kern="1200"/>
        </a:p>
      </dsp:txBody>
      <dsp:txXfrm rot="10800000">
        <a:off x="1816654" y="1542660"/>
        <a:ext cx="6308523" cy="404401"/>
      </dsp:txXfrm>
    </dsp:sp>
    <dsp:sp modelId="{7A538C07-06D1-E54F-9516-75C848387958}">
      <dsp:nvSpPr>
        <dsp:cNvPr id="0" name=""/>
        <dsp:cNvSpPr/>
      </dsp:nvSpPr>
      <dsp:spPr>
        <a:xfrm>
          <a:off x="1460194" y="1542660"/>
          <a:ext cx="404401" cy="404401"/>
        </a:xfrm>
        <a:prstGeom prst="ellipse">
          <a:avLst/>
        </a:prstGeom>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3B75D2-E3D0-4041-A177-D7D79394F827}">
      <dsp:nvSpPr>
        <dsp:cNvPr id="0" name=""/>
        <dsp:cNvSpPr/>
      </dsp:nvSpPr>
      <dsp:spPr>
        <a:xfrm rot="10800000">
          <a:off x="1715554" y="2056328"/>
          <a:ext cx="6409623" cy="404401"/>
        </a:xfrm>
        <a:prstGeom prst="homePlate">
          <a:avLst/>
        </a:prstGeom>
        <a:solidFill>
          <a:srgbClr val="153D6E"/>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8330" tIns="41910" rIns="78232" bIns="41910" numCol="1" spcCol="1270" anchor="ctr" anchorCtr="0">
          <a:noAutofit/>
        </a:bodyPr>
        <a:lstStyle/>
        <a:p>
          <a:pPr marL="0" lvl="0" indent="0" algn="ctr" defTabSz="488950">
            <a:lnSpc>
              <a:spcPct val="90000"/>
            </a:lnSpc>
            <a:spcBef>
              <a:spcPct val="0"/>
            </a:spcBef>
            <a:spcAft>
              <a:spcPct val="35000"/>
            </a:spcAft>
            <a:buNone/>
          </a:pPr>
          <a:r>
            <a:rPr lang="en-US" sz="1100" kern="1200"/>
            <a:t>You cannot use any information that you did not receive from another player. </a:t>
          </a:r>
          <a:endParaRPr lang="en-GB" sz="1100" kern="1200"/>
        </a:p>
      </dsp:txBody>
      <dsp:txXfrm rot="10800000">
        <a:off x="1816654" y="2056328"/>
        <a:ext cx="6308523" cy="404401"/>
      </dsp:txXfrm>
    </dsp:sp>
    <dsp:sp modelId="{6B10901E-30F0-554A-AE27-6BD49905CA83}">
      <dsp:nvSpPr>
        <dsp:cNvPr id="0" name=""/>
        <dsp:cNvSpPr/>
      </dsp:nvSpPr>
      <dsp:spPr>
        <a:xfrm>
          <a:off x="1460194" y="2056328"/>
          <a:ext cx="404401" cy="404401"/>
        </a:xfrm>
        <a:prstGeom prst="ellipse">
          <a:avLst/>
        </a:prstGeom>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3EFC946-0192-8348-B08C-444DE0EB55EE}">
      <dsp:nvSpPr>
        <dsp:cNvPr id="0" name=""/>
        <dsp:cNvSpPr/>
      </dsp:nvSpPr>
      <dsp:spPr>
        <a:xfrm rot="10800000">
          <a:off x="1715554" y="2569997"/>
          <a:ext cx="6409623" cy="404401"/>
        </a:xfrm>
        <a:prstGeom prst="homePlate">
          <a:avLst/>
        </a:prstGeom>
        <a:solidFill>
          <a:srgbClr val="153D6E"/>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8330" tIns="41910" rIns="78232" bIns="41910" numCol="1" spcCol="1270" anchor="ctr" anchorCtr="0">
          <a:noAutofit/>
        </a:bodyPr>
        <a:lstStyle/>
        <a:p>
          <a:pPr marL="0" lvl="0" indent="0" algn="ctr" defTabSz="488950">
            <a:lnSpc>
              <a:spcPct val="90000"/>
            </a:lnSpc>
            <a:spcBef>
              <a:spcPct val="0"/>
            </a:spcBef>
            <a:spcAft>
              <a:spcPct val="35000"/>
            </a:spcAft>
            <a:buNone/>
          </a:pPr>
          <a:r>
            <a:rPr lang="en-US" sz="1100" kern="1200"/>
            <a:t>We will keep going until the incident is resolved or the tutors decide to end. </a:t>
          </a:r>
          <a:endParaRPr lang="en-GB" sz="1100" kern="1200"/>
        </a:p>
      </dsp:txBody>
      <dsp:txXfrm rot="10800000">
        <a:off x="1816654" y="2569997"/>
        <a:ext cx="6308523" cy="404401"/>
      </dsp:txXfrm>
    </dsp:sp>
    <dsp:sp modelId="{C80CF09B-F810-684F-8B3C-D6ECEDBD86BD}">
      <dsp:nvSpPr>
        <dsp:cNvPr id="0" name=""/>
        <dsp:cNvSpPr/>
      </dsp:nvSpPr>
      <dsp:spPr>
        <a:xfrm>
          <a:off x="1460194" y="2569997"/>
          <a:ext cx="404401" cy="404401"/>
        </a:xfrm>
        <a:prstGeom prst="ellipse">
          <a:avLst/>
        </a:prstGeom>
        <a:blipFill rotWithShape="1">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39A497C-B7C5-A949-964E-59D9E2C89D5C}">
      <dsp:nvSpPr>
        <dsp:cNvPr id="0" name=""/>
        <dsp:cNvSpPr/>
      </dsp:nvSpPr>
      <dsp:spPr>
        <a:xfrm rot="10800000">
          <a:off x="1715554" y="3083665"/>
          <a:ext cx="6409623" cy="404401"/>
        </a:xfrm>
        <a:prstGeom prst="homePlate">
          <a:avLst/>
        </a:prstGeom>
        <a:solidFill>
          <a:srgbClr val="153D6E"/>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8330" tIns="41910" rIns="78232" bIns="41910" numCol="1" spcCol="1270" anchor="ctr" anchorCtr="0">
          <a:noAutofit/>
        </a:bodyPr>
        <a:lstStyle/>
        <a:p>
          <a:pPr marL="0" lvl="0" indent="0" algn="ctr" defTabSz="488950">
            <a:lnSpc>
              <a:spcPct val="90000"/>
            </a:lnSpc>
            <a:spcBef>
              <a:spcPct val="0"/>
            </a:spcBef>
            <a:spcAft>
              <a:spcPct val="35000"/>
            </a:spcAft>
            <a:buNone/>
          </a:pPr>
          <a:r>
            <a:rPr lang="en-US" sz="1100" kern="1200"/>
            <a:t>When we are finished, you will be asked for feedback on how the incident was managed. </a:t>
          </a:r>
          <a:endParaRPr lang="en-GB" sz="1100" kern="1200"/>
        </a:p>
      </dsp:txBody>
      <dsp:txXfrm rot="10800000">
        <a:off x="1816654" y="3083665"/>
        <a:ext cx="6308523" cy="404401"/>
      </dsp:txXfrm>
    </dsp:sp>
    <dsp:sp modelId="{3889E9A2-F804-4243-B324-E7C11AF88E85}">
      <dsp:nvSpPr>
        <dsp:cNvPr id="0" name=""/>
        <dsp:cNvSpPr/>
      </dsp:nvSpPr>
      <dsp:spPr>
        <a:xfrm>
          <a:off x="1460194" y="3083665"/>
          <a:ext cx="404401" cy="404401"/>
        </a:xfrm>
        <a:prstGeom prst="ellipse">
          <a:avLst/>
        </a:prstGeom>
        <a:blipFill rotWithShape="1">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jpeg>
</file>

<file path=ppt/media/image21.png>
</file>

<file path=ppt/media/image22.jpeg>
</file>

<file path=ppt/media/image23.jpg>
</file>

<file path=ppt/media/image24.png>
</file>

<file path=ppt/media/image25.png>
</file>

<file path=ppt/media/image26.jpg>
</file>

<file path=ppt/media/image27.jpeg>
</file>

<file path=ppt/media/image28.jpg>
</file>

<file path=ppt/media/image29.jpe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1D8A83-A817-41E3-A602-3B517E18334E}" type="datetimeFigureOut">
              <a:rPr lang="en-GB" smtClean="0"/>
              <a:t>14/02/2023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BC110B-1C27-4A5B-8007-E6BF4BB6C5F7}" type="slidenum">
              <a:rPr lang="en-GB" smtClean="0"/>
              <a:t>‹#›</a:t>
            </a:fld>
            <a:endParaRPr lang="en-GB"/>
          </a:p>
        </p:txBody>
      </p:sp>
    </p:spTree>
    <p:extLst>
      <p:ext uri="{BB962C8B-B14F-4D97-AF65-F5344CB8AC3E}">
        <p14:creationId xmlns:p14="http://schemas.microsoft.com/office/powerpoint/2010/main" val="4031726869"/>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86"/>
            <a:ext cx="9144000" cy="5138928"/>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85351" y="684676"/>
            <a:ext cx="2388593" cy="939302"/>
          </a:xfrm>
          <a:prstGeom prst="rect">
            <a:avLst/>
          </a:prstGeom>
        </p:spPr>
      </p:pic>
      <p:sp>
        <p:nvSpPr>
          <p:cNvPr id="17" name="Text Placeholder 4"/>
          <p:cNvSpPr>
            <a:spLocks noGrp="1"/>
          </p:cNvSpPr>
          <p:nvPr>
            <p:ph type="body" sz="quarter" idx="11" hasCustomPrompt="1"/>
          </p:nvPr>
        </p:nvSpPr>
        <p:spPr>
          <a:xfrm>
            <a:off x="697644" y="3297754"/>
            <a:ext cx="3822700" cy="281467"/>
          </a:xfrm>
        </p:spPr>
        <p:txBody>
          <a:bodyPr>
            <a:noAutofit/>
          </a:bodyPr>
          <a:lstStyle>
            <a:lvl1pPr marL="0" indent="0">
              <a:buNone/>
              <a:defRPr sz="1400" b="1" baseline="0">
                <a:solidFill>
                  <a:schemeClr val="bg1"/>
                </a:solidFill>
              </a:defRPr>
            </a:lvl1pPr>
          </a:lstStyle>
          <a:p>
            <a:pPr lvl="0"/>
            <a:r>
              <a:rPr lang="en-US" dirty="0"/>
              <a:t>Presenter</a:t>
            </a:r>
          </a:p>
        </p:txBody>
      </p:sp>
      <p:sp>
        <p:nvSpPr>
          <p:cNvPr id="19" name="Text Placeholder 10"/>
          <p:cNvSpPr>
            <a:spLocks noGrp="1"/>
          </p:cNvSpPr>
          <p:nvPr>
            <p:ph type="body" sz="quarter" idx="17" hasCustomPrompt="1"/>
          </p:nvPr>
        </p:nvSpPr>
        <p:spPr>
          <a:xfrm>
            <a:off x="697644" y="2767292"/>
            <a:ext cx="6984756" cy="376599"/>
          </a:xfrm>
        </p:spPr>
        <p:txBody>
          <a:bodyPr>
            <a:normAutofit/>
          </a:bodyPr>
          <a:lstStyle>
            <a:lvl1pPr marL="0" indent="0">
              <a:buNone/>
              <a:defRPr sz="1600" b="1">
                <a:solidFill>
                  <a:srgbClr val="7E4792"/>
                </a:solidFill>
              </a:defRPr>
            </a:lvl1pPr>
          </a:lstStyle>
          <a:p>
            <a:pPr lvl="0"/>
            <a:r>
              <a:rPr lang="en-US" dirty="0"/>
              <a:t>Subtitle</a:t>
            </a:r>
          </a:p>
        </p:txBody>
      </p:sp>
      <p:sp>
        <p:nvSpPr>
          <p:cNvPr id="20" name="Text Placeholder 10"/>
          <p:cNvSpPr>
            <a:spLocks noGrp="1"/>
          </p:cNvSpPr>
          <p:nvPr>
            <p:ph type="body" sz="quarter" idx="14" hasCustomPrompt="1"/>
          </p:nvPr>
        </p:nvSpPr>
        <p:spPr>
          <a:xfrm>
            <a:off x="697644" y="1992850"/>
            <a:ext cx="6984756" cy="426979"/>
          </a:xfrm>
        </p:spPr>
        <p:txBody>
          <a:bodyPr>
            <a:noAutofit/>
          </a:bodyPr>
          <a:lstStyle>
            <a:lvl1pPr marL="0" indent="0">
              <a:lnSpc>
                <a:spcPct val="70000"/>
              </a:lnSpc>
              <a:buNone/>
              <a:defRPr sz="2400" b="1">
                <a:solidFill>
                  <a:srgbClr val="D01384"/>
                </a:solidFill>
              </a:defRPr>
            </a:lvl1pPr>
          </a:lstStyle>
          <a:p>
            <a:pPr lvl="0"/>
            <a:r>
              <a:rPr lang="en-US" dirty="0"/>
              <a:t>Title</a:t>
            </a:r>
          </a:p>
        </p:txBody>
      </p:sp>
      <p:sp>
        <p:nvSpPr>
          <p:cNvPr id="25" name="Text Placeholder 6"/>
          <p:cNvSpPr>
            <a:spLocks noGrp="1"/>
          </p:cNvSpPr>
          <p:nvPr>
            <p:ph type="body" sz="quarter" idx="12" hasCustomPrompt="1"/>
          </p:nvPr>
        </p:nvSpPr>
        <p:spPr>
          <a:xfrm>
            <a:off x="697643" y="3952706"/>
            <a:ext cx="3822701" cy="327255"/>
          </a:xfrm>
        </p:spPr>
        <p:txBody>
          <a:bodyPr/>
          <a:lstStyle>
            <a:lvl1pPr marL="0" indent="0">
              <a:buNone/>
              <a:defRPr sz="1200">
                <a:solidFill>
                  <a:schemeClr val="bg1"/>
                </a:solidFill>
              </a:defRPr>
            </a:lvl1pPr>
          </a:lstStyle>
          <a:p>
            <a:pPr lvl="0"/>
            <a:r>
              <a:rPr lang="en-US" dirty="0"/>
              <a:t>Location</a:t>
            </a:r>
            <a:endParaRPr lang="en-GB" dirty="0"/>
          </a:p>
        </p:txBody>
      </p:sp>
      <p:sp>
        <p:nvSpPr>
          <p:cNvPr id="26" name="Text Placeholder 6"/>
          <p:cNvSpPr>
            <a:spLocks noGrp="1"/>
          </p:cNvSpPr>
          <p:nvPr>
            <p:ph type="body" sz="quarter" idx="18" hasCustomPrompt="1"/>
          </p:nvPr>
        </p:nvSpPr>
        <p:spPr>
          <a:xfrm>
            <a:off x="697643" y="4186233"/>
            <a:ext cx="3822701" cy="321239"/>
          </a:xfrm>
        </p:spPr>
        <p:txBody>
          <a:bodyPr>
            <a:normAutofit/>
          </a:bodyPr>
          <a:lstStyle>
            <a:lvl1pPr marL="0" indent="0">
              <a:buNone/>
              <a:defRPr sz="1200">
                <a:solidFill>
                  <a:schemeClr val="bg1"/>
                </a:solidFill>
              </a:defRPr>
            </a:lvl1pPr>
          </a:lstStyle>
          <a:p>
            <a:pPr lvl="0"/>
            <a:r>
              <a:rPr lang="en-US" dirty="0"/>
              <a:t>Date</a:t>
            </a:r>
            <a:endParaRPr lang="en-GB" dirty="0"/>
          </a:p>
        </p:txBody>
      </p:sp>
    </p:spTree>
    <p:extLst>
      <p:ext uri="{BB962C8B-B14F-4D97-AF65-F5344CB8AC3E}">
        <p14:creationId xmlns:p14="http://schemas.microsoft.com/office/powerpoint/2010/main" val="416442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1500">
                <a:latin typeface="+mn-lt"/>
              </a:defRPr>
            </a:lvl1pPr>
            <a:lvl2pPr>
              <a:defRPr>
                <a:solidFill>
                  <a:srgbClr val="004361"/>
                </a:solidFill>
                <a:latin typeface="+mn-lt"/>
              </a:defRPr>
            </a:lvl2pPr>
            <a:lvl3pPr>
              <a:defRPr>
                <a:solidFill>
                  <a:srgbClr val="003F5E"/>
                </a:solidFill>
                <a:latin typeface="+mn-lt"/>
              </a:defRPr>
            </a:lvl3pPr>
            <a:lvl4pPr>
              <a:defRPr>
                <a:latin typeface="+mn-lt"/>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Slide Number Placeholder 4"/>
          <p:cNvSpPr>
            <a:spLocks noGrp="1"/>
          </p:cNvSpPr>
          <p:nvPr>
            <p:ph type="sldNum" sz="quarter" idx="4"/>
          </p:nvPr>
        </p:nvSpPr>
        <p:spPr>
          <a:xfrm>
            <a:off x="6732039" y="4809533"/>
            <a:ext cx="2057400" cy="274637"/>
          </a:xfrm>
          <a:prstGeom prst="rect">
            <a:avLst/>
          </a:prstGeom>
        </p:spPr>
        <p:txBody>
          <a:bodyPr vert="horz" lIns="91440" tIns="45720" rIns="91440" bIns="45720" rtlCol="0" anchor="ctr"/>
          <a:lstStyle>
            <a:lvl1pPr algn="r">
              <a:defRPr sz="1000">
                <a:solidFill>
                  <a:schemeClr val="tx1">
                    <a:tint val="75000"/>
                  </a:schemeClr>
                </a:solidFill>
              </a:defRPr>
            </a:lvl1pPr>
          </a:lstStyle>
          <a:p>
            <a:fld id="{9E7CA0F2-EE66-4F60-8C00-E0BE38E7AEC5}" type="slidenum">
              <a:rPr lang="en-GB" smtClean="0"/>
              <a:pPr/>
              <a:t>‹#›</a:t>
            </a:fld>
            <a:endParaRPr lang="en-GB" dirty="0"/>
          </a:p>
        </p:txBody>
      </p:sp>
      <p:sp>
        <p:nvSpPr>
          <p:cNvPr id="5" name="Title Placeholder 1"/>
          <p:cNvSpPr>
            <a:spLocks noGrp="1"/>
          </p:cNvSpPr>
          <p:nvPr>
            <p:ph type="title"/>
          </p:nvPr>
        </p:nvSpPr>
        <p:spPr>
          <a:xfrm>
            <a:off x="350201" y="131562"/>
            <a:ext cx="6437461" cy="695826"/>
          </a:xfrm>
          <a:prstGeom prst="rect">
            <a:avLst/>
          </a:prstGeom>
        </p:spPr>
        <p:txBody>
          <a:bodyPr vert="horz" lIns="91440" tIns="45720" rIns="91440" bIns="45720" rtlCol="0" anchor="ctr">
            <a:normAutofit/>
          </a:bodyPr>
          <a:lstStyle/>
          <a:p>
            <a:r>
              <a:rPr lang="en-US" dirty="0"/>
              <a:t>Slide Title</a:t>
            </a:r>
            <a:br>
              <a:rPr lang="en-US" dirty="0"/>
            </a:br>
            <a:r>
              <a:rPr lang="en-US" dirty="0"/>
              <a:t>subtitle</a:t>
            </a:r>
            <a:endParaRPr lang="en-GB" dirty="0"/>
          </a:p>
        </p:txBody>
      </p:sp>
    </p:spTree>
    <p:extLst>
      <p:ext uri="{BB962C8B-B14F-4D97-AF65-F5344CB8AC3E}">
        <p14:creationId xmlns:p14="http://schemas.microsoft.com/office/powerpoint/2010/main" val="2631399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losing Slide for GN4 related presentations">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86"/>
            <a:ext cx="9144000" cy="5138928"/>
          </a:xfrm>
          <a:prstGeom prst="rect">
            <a:avLst/>
          </a:prstGeom>
        </p:spPr>
      </p:pic>
      <p:pic>
        <p:nvPicPr>
          <p:cNvPr id="17" name="Picture 1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85351" y="684676"/>
            <a:ext cx="2388593" cy="939302"/>
          </a:xfrm>
          <a:prstGeom prst="rect">
            <a:avLst/>
          </a:prstGeom>
        </p:spPr>
      </p:pic>
      <p:sp>
        <p:nvSpPr>
          <p:cNvPr id="14" name="Title 3"/>
          <p:cNvSpPr txBox="1">
            <a:spLocks/>
          </p:cNvSpPr>
          <p:nvPr userDrawn="1"/>
        </p:nvSpPr>
        <p:spPr>
          <a:xfrm>
            <a:off x="697643" y="2248268"/>
            <a:ext cx="2470860" cy="441921"/>
          </a:xfrm>
          <a:prstGeom prst="rect">
            <a:avLst/>
          </a:prstGeom>
        </p:spPr>
        <p:txBody>
          <a:bodyPr vert="horz" lIns="51435" tIns="25718" rIns="51435" bIns="25718" rtlCol="0" anchor="ctr">
            <a:noAutofit/>
          </a:bodyPr>
          <a:lstStyle>
            <a:lvl1pPr algn="l" defTabSz="914400" rtl="0" eaLnBrk="1" latinLnBrk="0" hangingPunct="1">
              <a:lnSpc>
                <a:spcPct val="90000"/>
              </a:lnSpc>
              <a:spcBef>
                <a:spcPct val="0"/>
              </a:spcBef>
              <a:buNone/>
              <a:defRPr sz="2000" b="1" kern="1200" baseline="0">
                <a:solidFill>
                  <a:srgbClr val="004361"/>
                </a:solidFill>
                <a:latin typeface="Calibri"/>
                <a:ea typeface="Verdana" panose="020B0604030504040204" pitchFamily="34" charset="0"/>
                <a:cs typeface="Verdana" panose="020B0604030504040204" pitchFamily="34" charset="0"/>
              </a:defRPr>
            </a:lvl1pPr>
          </a:lstStyle>
          <a:p>
            <a:pPr algn="l"/>
            <a:r>
              <a:rPr lang="en-GB" sz="2400" b="1" dirty="0">
                <a:solidFill>
                  <a:srgbClr val="D01384"/>
                </a:solidFill>
              </a:rPr>
              <a:t>Thank you</a:t>
            </a:r>
          </a:p>
        </p:txBody>
      </p:sp>
      <p:sp>
        <p:nvSpPr>
          <p:cNvPr id="13" name="Text Placeholder 4"/>
          <p:cNvSpPr>
            <a:spLocks noGrp="1"/>
          </p:cNvSpPr>
          <p:nvPr>
            <p:ph type="body" sz="quarter" idx="11" hasCustomPrompt="1"/>
          </p:nvPr>
        </p:nvSpPr>
        <p:spPr>
          <a:xfrm>
            <a:off x="770718" y="3575980"/>
            <a:ext cx="3795964" cy="263127"/>
          </a:xfrm>
        </p:spPr>
        <p:txBody>
          <a:bodyPr>
            <a:noAutofit/>
          </a:bodyPr>
          <a:lstStyle>
            <a:lvl1pPr marL="0" indent="0" algn="l">
              <a:buNone/>
              <a:defRPr sz="1400" baseline="0">
                <a:solidFill>
                  <a:schemeClr val="bg1"/>
                </a:solidFill>
              </a:defRPr>
            </a:lvl1pPr>
          </a:lstStyle>
          <a:p>
            <a:pPr lvl="0"/>
            <a:r>
              <a:rPr lang="en-GB" dirty="0"/>
              <a:t>Presenter email</a:t>
            </a:r>
          </a:p>
        </p:txBody>
      </p:sp>
      <p:sp>
        <p:nvSpPr>
          <p:cNvPr id="16" name="Title 3"/>
          <p:cNvSpPr txBox="1">
            <a:spLocks/>
          </p:cNvSpPr>
          <p:nvPr userDrawn="1"/>
        </p:nvSpPr>
        <p:spPr>
          <a:xfrm>
            <a:off x="697642" y="2618033"/>
            <a:ext cx="3704237" cy="441921"/>
          </a:xfrm>
          <a:prstGeom prst="rect">
            <a:avLst/>
          </a:prstGeom>
        </p:spPr>
        <p:txBody>
          <a:bodyPr vert="horz" lIns="51435" tIns="25718" rIns="51435" bIns="25718" rtlCol="0" anchor="ctr">
            <a:noAutofit/>
          </a:bodyPr>
          <a:lstStyle>
            <a:lvl1pPr algn="l" defTabSz="914400" rtl="0" eaLnBrk="1" latinLnBrk="0" hangingPunct="1">
              <a:lnSpc>
                <a:spcPct val="90000"/>
              </a:lnSpc>
              <a:spcBef>
                <a:spcPct val="0"/>
              </a:spcBef>
              <a:buNone/>
              <a:defRPr sz="2000" b="1" kern="1200" baseline="0">
                <a:solidFill>
                  <a:srgbClr val="004361"/>
                </a:solidFill>
                <a:latin typeface="Calibri"/>
                <a:ea typeface="Verdana" panose="020B0604030504040204" pitchFamily="34" charset="0"/>
                <a:cs typeface="Verdana" panose="020B0604030504040204" pitchFamily="34" charset="0"/>
              </a:defRPr>
            </a:lvl1pPr>
          </a:lstStyle>
          <a:p>
            <a:pPr lvl="0" algn="l"/>
            <a:r>
              <a:rPr lang="en-US" sz="2800" b="1" dirty="0">
                <a:solidFill>
                  <a:srgbClr val="D01384"/>
                </a:solidFill>
              </a:rPr>
              <a:t>Any Questions?</a:t>
            </a:r>
          </a:p>
        </p:txBody>
      </p:sp>
    </p:spTree>
    <p:extLst>
      <p:ext uri="{BB962C8B-B14F-4D97-AF65-F5344CB8AC3E}">
        <p14:creationId xmlns:p14="http://schemas.microsoft.com/office/powerpoint/2010/main" val="211851604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5" cstate="print">
            <a:extLst>
              <a:ext uri="{28A0092B-C50C-407E-A947-70E740481C1C}">
                <a14:useLocalDpi xmlns:a14="http://schemas.microsoft.com/office/drawing/2010/main" val="0"/>
              </a:ext>
            </a:extLst>
          </a:blip>
          <a:srcRect l="-70051" t="17703" r="-35664" b="44111"/>
          <a:stretch/>
        </p:blipFill>
        <p:spPr>
          <a:xfrm>
            <a:off x="-2180" y="0"/>
            <a:ext cx="9144000" cy="953949"/>
          </a:xfrm>
          <a:prstGeom prst="rect">
            <a:avLst/>
          </a:prstGeom>
          <a:solidFill>
            <a:srgbClr val="0C2C52"/>
          </a:solidFill>
        </p:spPr>
      </p:pic>
      <p:pic>
        <p:nvPicPr>
          <p:cNvPr id="12" name="Picture 11"/>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227752" y="177544"/>
            <a:ext cx="1538710" cy="605090"/>
          </a:xfrm>
          <a:prstGeom prst="rect">
            <a:avLst/>
          </a:prstGeom>
        </p:spPr>
      </p:pic>
      <p:sp>
        <p:nvSpPr>
          <p:cNvPr id="2" name="Title Placeholder 1"/>
          <p:cNvSpPr>
            <a:spLocks noGrp="1"/>
          </p:cNvSpPr>
          <p:nvPr>
            <p:ph type="title"/>
          </p:nvPr>
        </p:nvSpPr>
        <p:spPr>
          <a:xfrm>
            <a:off x="350201" y="131562"/>
            <a:ext cx="6437461" cy="695826"/>
          </a:xfrm>
          <a:prstGeom prst="rect">
            <a:avLst/>
          </a:prstGeom>
        </p:spPr>
        <p:txBody>
          <a:bodyPr vert="horz" lIns="91440" tIns="45720" rIns="91440" bIns="45720" rtlCol="0" anchor="ctr">
            <a:normAutofit/>
          </a:bodyPr>
          <a:lstStyle/>
          <a:p>
            <a:r>
              <a:rPr lang="en-US" dirty="0"/>
              <a:t>Slide Title</a:t>
            </a:r>
            <a:br>
              <a:rPr lang="en-US" dirty="0"/>
            </a:br>
            <a:r>
              <a:rPr lang="en-US" dirty="0"/>
              <a:t>subtitle</a:t>
            </a:r>
            <a:endParaRPr lang="en-GB" dirty="0"/>
          </a:p>
        </p:txBody>
      </p:sp>
      <p:sp>
        <p:nvSpPr>
          <p:cNvPr id="3" name="Text Placeholder 2"/>
          <p:cNvSpPr>
            <a:spLocks noGrp="1"/>
          </p:cNvSpPr>
          <p:nvPr>
            <p:ph type="body" idx="1"/>
          </p:nvPr>
        </p:nvSpPr>
        <p:spPr>
          <a:xfrm>
            <a:off x="350201" y="1149765"/>
            <a:ext cx="8439238" cy="34897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cxnSp>
        <p:nvCxnSpPr>
          <p:cNvPr id="13" name="Straight Connector 12"/>
          <p:cNvCxnSpPr/>
          <p:nvPr userDrawn="1"/>
        </p:nvCxnSpPr>
        <p:spPr>
          <a:xfrm>
            <a:off x="426877" y="4809935"/>
            <a:ext cx="8362562" cy="0"/>
          </a:xfrm>
          <a:prstGeom prst="line">
            <a:avLst/>
          </a:prstGeom>
          <a:ln w="3175" cap="rnd">
            <a:solidFill>
              <a:srgbClr val="2D6B96"/>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4"/>
          </p:nvPr>
        </p:nvSpPr>
        <p:spPr>
          <a:xfrm>
            <a:off x="6732039" y="4809533"/>
            <a:ext cx="2057400" cy="274637"/>
          </a:xfrm>
          <a:prstGeom prst="rect">
            <a:avLst/>
          </a:prstGeom>
        </p:spPr>
        <p:txBody>
          <a:bodyPr vert="horz" lIns="91440" tIns="45720" rIns="91440" bIns="45720" rtlCol="0" anchor="ctr"/>
          <a:lstStyle>
            <a:lvl1pPr algn="r">
              <a:defRPr sz="1000">
                <a:solidFill>
                  <a:schemeClr val="tx1">
                    <a:tint val="75000"/>
                  </a:schemeClr>
                </a:solidFill>
              </a:defRPr>
            </a:lvl1pPr>
          </a:lstStyle>
          <a:p>
            <a:fld id="{9E7CA0F2-EE66-4F60-8C00-E0BE38E7AEC5}" type="slidenum">
              <a:rPr lang="en-GB" smtClean="0"/>
              <a:pPr/>
              <a:t>‹#›</a:t>
            </a:fld>
            <a:endParaRPr lang="en-GB" dirty="0"/>
          </a:p>
        </p:txBody>
      </p:sp>
    </p:spTree>
    <p:extLst>
      <p:ext uri="{BB962C8B-B14F-4D97-AF65-F5344CB8AC3E}">
        <p14:creationId xmlns:p14="http://schemas.microsoft.com/office/powerpoint/2010/main" val="176233165"/>
      </p:ext>
    </p:extLst>
  </p:cSld>
  <p:clrMap bg1="lt1" tx1="dk1" bg2="lt2" tx2="dk2" accent1="accent1" accent2="accent2" accent3="accent3" accent4="accent4" accent5="accent5" accent6="accent6" hlink="hlink" folHlink="folHlink"/>
  <p:sldLayoutIdLst>
    <p:sldLayoutId id="2147483658" r:id="rId1"/>
    <p:sldLayoutId id="2147483650" r:id="rId2"/>
    <p:sldLayoutId id="2147483661" r:id="rId3"/>
  </p:sldLayoutIdLst>
  <p:hf hdr="0" ftr="0" dt="0"/>
  <p:txStyles>
    <p:titleStyle>
      <a:lvl1pPr algn="l" defTabSz="685800" rtl="0" eaLnBrk="1" latinLnBrk="0" hangingPunct="1">
        <a:lnSpc>
          <a:spcPct val="90000"/>
        </a:lnSpc>
        <a:spcBef>
          <a:spcPct val="0"/>
        </a:spcBef>
        <a:buNone/>
        <a:defRPr sz="1600" b="1" kern="1200">
          <a:solidFill>
            <a:schemeClr val="bg1"/>
          </a:solidFill>
          <a:latin typeface="Arial" panose="020B0604020202020204" pitchFamily="34" charset="0"/>
          <a:ea typeface="Verdana" panose="020B0604030504040204" pitchFamily="34" charset="0"/>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rgbClr val="153D6E"/>
          </a:solidFill>
          <a:latin typeface="Arial" panose="020B0604020202020204" pitchFamily="34" charset="0"/>
          <a:ea typeface="Verdana" panose="020B0604030504040204" pitchFamily="34" charset="0"/>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rgbClr val="153D6E"/>
          </a:solidFill>
          <a:latin typeface="Arial" panose="020B0604020202020204" pitchFamily="34" charset="0"/>
          <a:ea typeface="Verdana" panose="020B0604030504040204" pitchFamily="34" charset="0"/>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rgbClr val="153D6E"/>
          </a:solidFill>
          <a:latin typeface="Arial" panose="020B0604020202020204" pitchFamily="34" charset="0"/>
          <a:ea typeface="Verdana" panose="020B0604030504040204" pitchFamily="34" charset="0"/>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rgbClr val="153D6E"/>
          </a:solidFill>
          <a:latin typeface="Arial" panose="020B0604020202020204" pitchFamily="34" charset="0"/>
          <a:ea typeface="Verdana" panose="020B0604030504040204" pitchFamily="34" charset="0"/>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rgbClr val="153D6E"/>
          </a:solidFill>
          <a:latin typeface="Arial" panose="020B0604020202020204" pitchFamily="34" charset="0"/>
          <a:ea typeface="Verdana" panose="020B0604030504040204" pitchFamily="34"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3.jpg"/></Relationships>
</file>

<file path=ppt/slides/_rels/slide12.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28.jpg"/><Relationship Id="rId3" Type="http://schemas.openxmlformats.org/officeDocument/2006/relationships/image" Target="../media/image21.png"/><Relationship Id="rId7" Type="http://schemas.openxmlformats.org/officeDocument/2006/relationships/image" Target="../media/image32.png"/><Relationship Id="rId12" Type="http://schemas.openxmlformats.org/officeDocument/2006/relationships/image" Target="../media/image23.jp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37.png"/><Relationship Id="rId11" Type="http://schemas.openxmlformats.org/officeDocument/2006/relationships/image" Target="../media/image39.png"/><Relationship Id="rId5" Type="http://schemas.openxmlformats.org/officeDocument/2006/relationships/image" Target="../media/image36.png"/><Relationship Id="rId10" Type="http://schemas.openxmlformats.org/officeDocument/2006/relationships/image" Target="../media/image31.png"/><Relationship Id="rId4" Type="http://schemas.openxmlformats.org/officeDocument/2006/relationships/image" Target="../media/image35.png"/><Relationship Id="rId9" Type="http://schemas.openxmlformats.org/officeDocument/2006/relationships/image" Target="../media/image38.png"/><Relationship Id="rId14" Type="http://schemas.openxmlformats.org/officeDocument/2006/relationships/image" Target="../media/image2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3.jpg"/><Relationship Id="rId5" Type="http://schemas.openxmlformats.org/officeDocument/2006/relationships/hyperlink" Target="https://unsplash.com/" TargetMode="External"/><Relationship Id="rId4" Type="http://schemas.openxmlformats.org/officeDocument/2006/relationships/hyperlink" Target="https://unsplash.com/@wocintechchat"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hyperlink" Target="https://unsplash.com/" TargetMode="External"/><Relationship Id="rId5" Type="http://schemas.openxmlformats.org/officeDocument/2006/relationships/hyperlink" Target="https://unsplash.com/@disruptxn" TargetMode="External"/><Relationship Id="rId4" Type="http://schemas.openxmlformats.org/officeDocument/2006/relationships/image" Target="../media/image26.jp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7.jpeg"/><Relationship Id="rId1" Type="http://schemas.openxmlformats.org/officeDocument/2006/relationships/slideLayout" Target="../slideLayouts/slideLayout2.xml"/><Relationship Id="rId6" Type="http://schemas.openxmlformats.org/officeDocument/2006/relationships/image" Target="../media/image28.jpg"/><Relationship Id="rId5" Type="http://schemas.openxmlformats.org/officeDocument/2006/relationships/hyperlink" Target="https://unsplash.com/?" TargetMode="External"/><Relationship Id="rId4" Type="http://schemas.openxmlformats.org/officeDocument/2006/relationships/hyperlink" Target="https://unsplash.com/@fortunevieyra"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7"/>
          </p:nvPr>
        </p:nvSpPr>
        <p:spPr/>
        <p:txBody>
          <a:bodyPr>
            <a:normAutofit/>
          </a:bodyPr>
          <a:lstStyle/>
          <a:p>
            <a:r>
              <a:rPr lang="en-US" dirty="0"/>
              <a:t>Based on ENISA Exercise 11“Incident Handling in Live Role Playing”</a:t>
            </a:r>
            <a:endParaRPr lang="en-GB" dirty="0"/>
          </a:p>
        </p:txBody>
      </p:sp>
      <p:sp>
        <p:nvSpPr>
          <p:cNvPr id="4" name="Text Placeholder 3"/>
          <p:cNvSpPr>
            <a:spLocks noGrp="1"/>
          </p:cNvSpPr>
          <p:nvPr>
            <p:ph type="body" sz="quarter" idx="14"/>
          </p:nvPr>
        </p:nvSpPr>
        <p:spPr/>
        <p:txBody>
          <a:bodyPr/>
          <a:lstStyle/>
          <a:p>
            <a:r>
              <a:rPr lang="en-GB" dirty="0"/>
              <a:t>TRANSITS Group Exercise</a:t>
            </a:r>
          </a:p>
        </p:txBody>
      </p:sp>
      <p:sp>
        <p:nvSpPr>
          <p:cNvPr id="5" name="Text Placeholder 4"/>
          <p:cNvSpPr>
            <a:spLocks noGrp="1"/>
          </p:cNvSpPr>
          <p:nvPr>
            <p:ph type="body" sz="quarter" idx="12"/>
          </p:nvPr>
        </p:nvSpPr>
        <p:spPr/>
        <p:txBody>
          <a:bodyPr/>
          <a:lstStyle/>
          <a:p>
            <a:r>
              <a:rPr lang="en-GB" dirty="0"/>
              <a:t>Location</a:t>
            </a:r>
          </a:p>
        </p:txBody>
      </p:sp>
      <p:sp>
        <p:nvSpPr>
          <p:cNvPr id="6" name="Text Placeholder 5"/>
          <p:cNvSpPr>
            <a:spLocks noGrp="1"/>
          </p:cNvSpPr>
          <p:nvPr>
            <p:ph type="body" sz="quarter" idx="18"/>
          </p:nvPr>
        </p:nvSpPr>
        <p:spPr/>
        <p:txBody>
          <a:bodyPr/>
          <a:lstStyle/>
          <a:p>
            <a:r>
              <a:rPr lang="en-GB" dirty="0"/>
              <a:t>Date</a:t>
            </a:r>
          </a:p>
        </p:txBody>
      </p:sp>
    </p:spTree>
    <p:extLst>
      <p:ext uri="{BB962C8B-B14F-4D97-AF65-F5344CB8AC3E}">
        <p14:creationId xmlns:p14="http://schemas.microsoft.com/office/powerpoint/2010/main" val="1389539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0EE805D-FF87-C367-E0E5-FD791B44B544}"/>
              </a:ext>
            </a:extLst>
          </p:cNvPr>
          <p:cNvSpPr>
            <a:spLocks noGrp="1"/>
          </p:cNvSpPr>
          <p:nvPr>
            <p:ph type="sldNum" sz="quarter" idx="4"/>
          </p:nvPr>
        </p:nvSpPr>
        <p:spPr/>
        <p:txBody>
          <a:bodyPr/>
          <a:lstStyle/>
          <a:p>
            <a:fld id="{9E7CA0F2-EE66-4F60-8C00-E0BE38E7AEC5}" type="slidenum">
              <a:rPr lang="en-GB" smtClean="0"/>
              <a:pPr/>
              <a:t>10</a:t>
            </a:fld>
            <a:endParaRPr lang="en-GB" dirty="0"/>
          </a:p>
        </p:txBody>
      </p:sp>
      <p:sp>
        <p:nvSpPr>
          <p:cNvPr id="5" name="Content Placeholder 4">
            <a:extLst>
              <a:ext uri="{FF2B5EF4-FFF2-40B4-BE49-F238E27FC236}">
                <a16:creationId xmlns:a16="http://schemas.microsoft.com/office/drawing/2014/main" id="{838FDAB7-EED4-1FFA-D5BF-EE42B7B83E01}"/>
              </a:ext>
            </a:extLst>
          </p:cNvPr>
          <p:cNvSpPr>
            <a:spLocks noGrp="1"/>
          </p:cNvSpPr>
          <p:nvPr>
            <p:ph idx="1"/>
          </p:nvPr>
        </p:nvSpPr>
        <p:spPr>
          <a:xfrm>
            <a:off x="1439652" y="1460090"/>
            <a:ext cx="6210690" cy="3395841"/>
          </a:xfrm>
        </p:spPr>
        <p:txBody>
          <a:bodyPr>
            <a:normAutofit/>
          </a:bodyPr>
          <a:lstStyle/>
          <a:p>
            <a:r>
              <a:rPr lang="en-US" sz="1800" dirty="0"/>
              <a:t>CSIRT Officer in the biggest ISP in the country</a:t>
            </a:r>
          </a:p>
          <a:p>
            <a:r>
              <a:rPr lang="en-US" sz="1800" dirty="0"/>
              <a:t>On duty today</a:t>
            </a:r>
          </a:p>
          <a:p>
            <a:r>
              <a:rPr lang="en-US" sz="1800" dirty="0"/>
              <a:t>BIG-ISP supplies the internet connection to Ads-R-Us and the majority of users in the country.</a:t>
            </a:r>
          </a:p>
          <a:p>
            <a:pPr marL="0" indent="0">
              <a:buNone/>
            </a:pPr>
            <a:endParaRPr lang="en-US" sz="1800" dirty="0"/>
          </a:p>
          <a:p>
            <a:pPr marL="0" indent="0">
              <a:buNone/>
            </a:pPr>
            <a:r>
              <a:rPr lang="en-US" sz="1800" dirty="0"/>
              <a:t>He met ERNEST once at a TF-CSIRT</a:t>
            </a:r>
          </a:p>
          <a:p>
            <a:pPr marL="0" indent="0">
              <a:buNone/>
            </a:pPr>
            <a:r>
              <a:rPr lang="en-US" sz="1800" dirty="0"/>
              <a:t>meeting, exchanged PGP keys, </a:t>
            </a:r>
          </a:p>
          <a:p>
            <a:pPr marL="0" indent="0">
              <a:buNone/>
            </a:pPr>
            <a:r>
              <a:rPr lang="en-US" sz="1800" dirty="0"/>
              <a:t>and has regular contact with him</a:t>
            </a:r>
          </a:p>
          <a:p>
            <a:pPr marL="0" indent="0">
              <a:buNone/>
            </a:pPr>
            <a:r>
              <a:rPr lang="en-US" sz="1800" dirty="0"/>
              <a:t>professionally.</a:t>
            </a:r>
          </a:p>
        </p:txBody>
      </p:sp>
      <p:pic>
        <p:nvPicPr>
          <p:cNvPr id="6" name="Picture 5">
            <a:extLst>
              <a:ext uri="{FF2B5EF4-FFF2-40B4-BE49-F238E27FC236}">
                <a16:creationId xmlns:a16="http://schemas.microsoft.com/office/drawing/2014/main" id="{E5B969C0-83E3-1444-173C-98577432A6F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62402" y="954802"/>
            <a:ext cx="1287020" cy="113385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E4CDD19A-01EE-219C-7BB1-C4BE05D2DBE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728568">
            <a:off x="5695649" y="2754551"/>
            <a:ext cx="1707441" cy="1696364"/>
          </a:xfrm>
          <a:prstGeom prst="rect">
            <a:avLst/>
          </a:prstGeom>
          <a:effectLst>
            <a:outerShdw blurRad="50800" dist="38100" dir="2700000" algn="tl" rotWithShape="0">
              <a:prstClr val="black">
                <a:alpha val="40000"/>
              </a:prstClr>
            </a:outerShdw>
          </a:effectLst>
        </p:spPr>
      </p:pic>
      <p:sp>
        <p:nvSpPr>
          <p:cNvPr id="9" name="Title 8">
            <a:extLst>
              <a:ext uri="{FF2B5EF4-FFF2-40B4-BE49-F238E27FC236}">
                <a16:creationId xmlns:a16="http://schemas.microsoft.com/office/drawing/2014/main" id="{DA7F1465-ACF4-C13F-B16A-89E7199A00AA}"/>
              </a:ext>
            </a:extLst>
          </p:cNvPr>
          <p:cNvSpPr>
            <a:spLocks noGrp="1"/>
          </p:cNvSpPr>
          <p:nvPr>
            <p:ph type="title"/>
          </p:nvPr>
        </p:nvSpPr>
        <p:spPr/>
        <p:txBody>
          <a:bodyPr/>
          <a:lstStyle/>
          <a:p>
            <a:r>
              <a:rPr lang="en-US" dirty="0"/>
              <a:t>Patrick</a:t>
            </a:r>
          </a:p>
        </p:txBody>
      </p:sp>
    </p:spTree>
    <p:extLst>
      <p:ext uri="{BB962C8B-B14F-4D97-AF65-F5344CB8AC3E}">
        <p14:creationId xmlns:p14="http://schemas.microsoft.com/office/powerpoint/2010/main" val="41807990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BEB7EC4-C9FB-35AF-1813-90FF1BB57AB9}"/>
              </a:ext>
            </a:extLst>
          </p:cNvPr>
          <p:cNvSpPr>
            <a:spLocks noGrp="1"/>
          </p:cNvSpPr>
          <p:nvPr>
            <p:ph type="sldNum" sz="quarter" idx="4"/>
          </p:nvPr>
        </p:nvSpPr>
        <p:spPr/>
        <p:txBody>
          <a:bodyPr/>
          <a:lstStyle/>
          <a:p>
            <a:fld id="{9E7CA0F2-EE66-4F60-8C00-E0BE38E7AEC5}" type="slidenum">
              <a:rPr lang="en-GB" smtClean="0"/>
              <a:pPr/>
              <a:t>11</a:t>
            </a:fld>
            <a:endParaRPr lang="en-GB" dirty="0"/>
          </a:p>
        </p:txBody>
      </p:sp>
      <p:sp>
        <p:nvSpPr>
          <p:cNvPr id="4" name="Title 3">
            <a:extLst>
              <a:ext uri="{FF2B5EF4-FFF2-40B4-BE49-F238E27FC236}">
                <a16:creationId xmlns:a16="http://schemas.microsoft.com/office/drawing/2014/main" id="{2214BCF1-BEE1-5502-5D02-7CA3858A4E5E}"/>
              </a:ext>
            </a:extLst>
          </p:cNvPr>
          <p:cNvSpPr>
            <a:spLocks noGrp="1"/>
          </p:cNvSpPr>
          <p:nvPr>
            <p:ph type="title"/>
          </p:nvPr>
        </p:nvSpPr>
        <p:spPr/>
        <p:txBody>
          <a:bodyPr/>
          <a:lstStyle/>
          <a:p>
            <a:r>
              <a:rPr lang="en-US" dirty="0"/>
              <a:t>Scenario</a:t>
            </a:r>
          </a:p>
        </p:txBody>
      </p:sp>
      <p:sp>
        <p:nvSpPr>
          <p:cNvPr id="5" name="Content Placeholder 4">
            <a:extLst>
              <a:ext uri="{FF2B5EF4-FFF2-40B4-BE49-F238E27FC236}">
                <a16:creationId xmlns:a16="http://schemas.microsoft.com/office/drawing/2014/main" id="{6AF44084-4311-44A3-7E9C-6741770C2903}"/>
              </a:ext>
            </a:extLst>
          </p:cNvPr>
          <p:cNvSpPr>
            <a:spLocks noGrp="1"/>
          </p:cNvSpPr>
          <p:nvPr>
            <p:ph idx="1"/>
          </p:nvPr>
        </p:nvSpPr>
        <p:spPr>
          <a:xfrm>
            <a:off x="2519772" y="1221600"/>
            <a:ext cx="5265966" cy="1404156"/>
          </a:xfrm>
        </p:spPr>
        <p:txBody>
          <a:bodyPr>
            <a:normAutofit/>
          </a:bodyPr>
          <a:lstStyle/>
          <a:p>
            <a:pPr marL="0" indent="0">
              <a:buNone/>
            </a:pPr>
            <a:endParaRPr lang="en-US" sz="1350" dirty="0"/>
          </a:p>
          <a:p>
            <a:pPr marL="0" indent="0">
              <a:buNone/>
            </a:pPr>
            <a:r>
              <a:rPr lang="en-US" sz="1350" dirty="0"/>
              <a:t>It is Saturday morning, and Alice is working remotely on an important project which is due on Monday. She is trying to access some files on the company server over VPN. She can access the server alright, but the files she left there on Friday evening are missing. So she calls the company helpline.</a:t>
            </a:r>
          </a:p>
        </p:txBody>
      </p:sp>
      <p:sp>
        <p:nvSpPr>
          <p:cNvPr id="6" name="TextBox 5">
            <a:extLst>
              <a:ext uri="{FF2B5EF4-FFF2-40B4-BE49-F238E27FC236}">
                <a16:creationId xmlns:a16="http://schemas.microsoft.com/office/drawing/2014/main" id="{86003737-D7CA-0201-E8DE-5B6B91F7C45C}"/>
              </a:ext>
            </a:extLst>
          </p:cNvPr>
          <p:cNvSpPr txBox="1"/>
          <p:nvPr/>
        </p:nvSpPr>
        <p:spPr>
          <a:xfrm>
            <a:off x="1366803" y="2959373"/>
            <a:ext cx="5527241" cy="715581"/>
          </a:xfrm>
          <a:prstGeom prst="rect">
            <a:avLst/>
          </a:prstGeom>
          <a:noFill/>
        </p:spPr>
        <p:txBody>
          <a:bodyPr wrap="square" rtlCol="0">
            <a:spAutoFit/>
          </a:bodyPr>
          <a:lstStyle/>
          <a:p>
            <a:r>
              <a:rPr lang="en-US" dirty="0">
                <a:solidFill>
                  <a:prstClr val="black"/>
                </a:solidFill>
                <a:latin typeface="Arial"/>
              </a:rPr>
              <a:t>The administrator on duty (Charlie) will discover that somebody had accessed the server from Alice’s account last night and apparently erased the project files of all the users from the file server.</a:t>
            </a:r>
          </a:p>
        </p:txBody>
      </p:sp>
      <p:sp>
        <p:nvSpPr>
          <p:cNvPr id="7" name="TextBox 6">
            <a:extLst>
              <a:ext uri="{FF2B5EF4-FFF2-40B4-BE49-F238E27FC236}">
                <a16:creationId xmlns:a16="http://schemas.microsoft.com/office/drawing/2014/main" id="{B172A75C-0DAB-5E53-AE16-89999876CED5}"/>
              </a:ext>
            </a:extLst>
          </p:cNvPr>
          <p:cNvSpPr txBox="1"/>
          <p:nvPr/>
        </p:nvSpPr>
        <p:spPr>
          <a:xfrm>
            <a:off x="1385646" y="4029117"/>
            <a:ext cx="5967282" cy="923330"/>
          </a:xfrm>
          <a:prstGeom prst="rect">
            <a:avLst/>
          </a:prstGeom>
          <a:noFill/>
        </p:spPr>
        <p:txBody>
          <a:bodyPr wrap="square" rtlCol="0">
            <a:spAutoFit/>
          </a:bodyPr>
          <a:lstStyle/>
          <a:p>
            <a:r>
              <a:rPr lang="en-US" dirty="0">
                <a:solidFill>
                  <a:prstClr val="black"/>
                </a:solidFill>
                <a:latin typeface="Arial"/>
              </a:rPr>
              <a:t>Since Alice’s account is a regular user account without sufficient privileges to access or modify another user’s data, there seems to be something seriously wrong...</a:t>
            </a:r>
          </a:p>
          <a:p>
            <a:endParaRPr lang="en-GB" dirty="0">
              <a:solidFill>
                <a:prstClr val="black"/>
              </a:solidFill>
              <a:latin typeface="Arial"/>
            </a:endParaRPr>
          </a:p>
        </p:txBody>
      </p:sp>
      <p:pic>
        <p:nvPicPr>
          <p:cNvPr id="8" name="Picture 7">
            <a:extLst>
              <a:ext uri="{FF2B5EF4-FFF2-40B4-BE49-F238E27FC236}">
                <a16:creationId xmlns:a16="http://schemas.microsoft.com/office/drawing/2014/main" id="{8486BC94-7270-F61E-8EB6-C477E000F85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616656">
            <a:off x="6781770" y="2578021"/>
            <a:ext cx="928772" cy="1244127"/>
          </a:xfrm>
          <a:prstGeom prst="rect">
            <a:avLst/>
          </a:prstGeom>
          <a:effectLst>
            <a:outerShdw blurRad="50800" dist="38100" dir="2700000" algn="tl" rotWithShape="0">
              <a:prstClr val="black">
                <a:alpha val="40000"/>
              </a:prstClr>
            </a:outerShdw>
          </a:effectLst>
        </p:spPr>
      </p:pic>
      <p:pic>
        <p:nvPicPr>
          <p:cNvPr id="9" name="Picture 8">
            <a:extLst>
              <a:ext uri="{FF2B5EF4-FFF2-40B4-BE49-F238E27FC236}">
                <a16:creationId xmlns:a16="http://schemas.microsoft.com/office/drawing/2014/main" id="{3B00BE6D-146F-F88B-5A61-BF4EBD853AB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80696"/>
          <a:stretch/>
        </p:blipFill>
        <p:spPr>
          <a:xfrm rot="692311">
            <a:off x="958866" y="2171632"/>
            <a:ext cx="1128604" cy="211805"/>
          </a:xfrm>
          <a:prstGeom prst="rect">
            <a:avLst/>
          </a:prstGeom>
          <a:effectLst>
            <a:outerShdw blurRad="50800" dist="38100" dir="2700000" algn="tl" rotWithShape="0">
              <a:prstClr val="black">
                <a:alpha val="40000"/>
              </a:prstClr>
            </a:outerShdw>
          </a:effectLst>
        </p:spPr>
      </p:pic>
      <p:pic>
        <p:nvPicPr>
          <p:cNvPr id="2" name="Picture 1" descr="A few women working in a server room&#10;&#10;Description automatically generated with low confidence">
            <a:extLst>
              <a:ext uri="{FF2B5EF4-FFF2-40B4-BE49-F238E27FC236}">
                <a16:creationId xmlns:a16="http://schemas.microsoft.com/office/drawing/2014/main" id="{B1212590-2029-3FFF-8552-C29C7012551D}"/>
              </a:ext>
            </a:extLst>
          </p:cNvPr>
          <p:cNvPicPr>
            <a:picLocks noChangeAspect="1"/>
          </p:cNvPicPr>
          <p:nvPr/>
        </p:nvPicPr>
        <p:blipFill rotWithShape="1">
          <a:blip r:embed="rId4">
            <a:extLst>
              <a:ext uri="{28A0092B-C50C-407E-A947-70E740481C1C}">
                <a14:useLocalDpi xmlns:a14="http://schemas.microsoft.com/office/drawing/2010/main" val="0"/>
              </a:ext>
            </a:extLst>
          </a:blip>
          <a:srcRect l="60031" t="13586" r="15561" b="52448"/>
          <a:stretch/>
        </p:blipFill>
        <p:spPr>
          <a:xfrm rot="701833">
            <a:off x="1110401" y="1156103"/>
            <a:ext cx="1100824" cy="1022856"/>
          </a:xfrm>
          <a:prstGeom prst="rect">
            <a:avLst/>
          </a:prstGeom>
        </p:spPr>
      </p:pic>
    </p:spTree>
    <p:extLst>
      <p:ext uri="{BB962C8B-B14F-4D97-AF65-F5344CB8AC3E}">
        <p14:creationId xmlns:p14="http://schemas.microsoft.com/office/powerpoint/2010/main" val="1964017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C8AC6B0-88D1-1825-01B1-4DC4A8E1A8A9}"/>
              </a:ext>
            </a:extLst>
          </p:cNvPr>
          <p:cNvSpPr>
            <a:spLocks noGrp="1"/>
          </p:cNvSpPr>
          <p:nvPr>
            <p:ph type="sldNum" sz="quarter" idx="4"/>
          </p:nvPr>
        </p:nvSpPr>
        <p:spPr/>
        <p:txBody>
          <a:bodyPr/>
          <a:lstStyle/>
          <a:p>
            <a:fld id="{9E7CA0F2-EE66-4F60-8C00-E0BE38E7AEC5}" type="slidenum">
              <a:rPr lang="en-GB" smtClean="0"/>
              <a:pPr/>
              <a:t>12</a:t>
            </a:fld>
            <a:endParaRPr lang="en-GB" dirty="0"/>
          </a:p>
        </p:txBody>
      </p:sp>
      <p:sp>
        <p:nvSpPr>
          <p:cNvPr id="4" name="Title 3">
            <a:extLst>
              <a:ext uri="{FF2B5EF4-FFF2-40B4-BE49-F238E27FC236}">
                <a16:creationId xmlns:a16="http://schemas.microsoft.com/office/drawing/2014/main" id="{5A00DFB7-8130-3C10-6823-256CF3D2CE75}"/>
              </a:ext>
            </a:extLst>
          </p:cNvPr>
          <p:cNvSpPr>
            <a:spLocks noGrp="1"/>
          </p:cNvSpPr>
          <p:nvPr>
            <p:ph type="title"/>
          </p:nvPr>
        </p:nvSpPr>
        <p:spPr/>
        <p:txBody>
          <a:bodyPr/>
          <a:lstStyle/>
          <a:p>
            <a:r>
              <a:rPr lang="en-US" dirty="0"/>
              <a:t>The Players</a:t>
            </a:r>
          </a:p>
        </p:txBody>
      </p:sp>
      <p:sp>
        <p:nvSpPr>
          <p:cNvPr id="5" name="Rounded Rectangle 4">
            <a:extLst>
              <a:ext uri="{FF2B5EF4-FFF2-40B4-BE49-F238E27FC236}">
                <a16:creationId xmlns:a16="http://schemas.microsoft.com/office/drawing/2014/main" id="{7C0B17A5-0681-1F9F-F51D-A51714794745}"/>
              </a:ext>
            </a:extLst>
          </p:cNvPr>
          <p:cNvSpPr/>
          <p:nvPr/>
        </p:nvSpPr>
        <p:spPr>
          <a:xfrm>
            <a:off x="1108684" y="1091652"/>
            <a:ext cx="2394360" cy="3265828"/>
          </a:xfrm>
          <a:prstGeom prst="roundRect">
            <a:avLst/>
          </a:prstGeom>
          <a:solidFill>
            <a:srgbClr val="2D6B9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Arial"/>
            </a:endParaRPr>
          </a:p>
        </p:txBody>
      </p:sp>
      <p:sp>
        <p:nvSpPr>
          <p:cNvPr id="6" name="Rounded Rectangle 5">
            <a:extLst>
              <a:ext uri="{FF2B5EF4-FFF2-40B4-BE49-F238E27FC236}">
                <a16:creationId xmlns:a16="http://schemas.microsoft.com/office/drawing/2014/main" id="{231B658C-0E17-7FDA-586B-D089ACDC9DF1}"/>
              </a:ext>
            </a:extLst>
          </p:cNvPr>
          <p:cNvSpPr/>
          <p:nvPr/>
        </p:nvSpPr>
        <p:spPr>
          <a:xfrm>
            <a:off x="3894482" y="1394431"/>
            <a:ext cx="1296144" cy="2694267"/>
          </a:xfrm>
          <a:prstGeom prst="roundRect">
            <a:avLst/>
          </a:prstGeom>
          <a:solidFill>
            <a:srgbClr val="2D6B9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Arial"/>
            </a:endParaRPr>
          </a:p>
        </p:txBody>
      </p:sp>
      <p:sp>
        <p:nvSpPr>
          <p:cNvPr id="7" name="Rounded Rectangle 6">
            <a:extLst>
              <a:ext uri="{FF2B5EF4-FFF2-40B4-BE49-F238E27FC236}">
                <a16:creationId xmlns:a16="http://schemas.microsoft.com/office/drawing/2014/main" id="{85461C11-8B1F-2E2D-A14F-B156424B4AE2}"/>
              </a:ext>
            </a:extLst>
          </p:cNvPr>
          <p:cNvSpPr/>
          <p:nvPr/>
        </p:nvSpPr>
        <p:spPr>
          <a:xfrm>
            <a:off x="5752588" y="1147700"/>
            <a:ext cx="1105099" cy="2010043"/>
          </a:xfrm>
          <a:prstGeom prst="roundRect">
            <a:avLst/>
          </a:prstGeom>
          <a:solidFill>
            <a:srgbClr val="2D6B9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Arial"/>
            </a:endParaRPr>
          </a:p>
        </p:txBody>
      </p:sp>
      <p:sp>
        <p:nvSpPr>
          <p:cNvPr id="8" name="Rounded Rectangle 7">
            <a:extLst>
              <a:ext uri="{FF2B5EF4-FFF2-40B4-BE49-F238E27FC236}">
                <a16:creationId xmlns:a16="http://schemas.microsoft.com/office/drawing/2014/main" id="{E2CE0885-2313-C767-5522-AE028577CFD4}"/>
              </a:ext>
            </a:extLst>
          </p:cNvPr>
          <p:cNvSpPr/>
          <p:nvPr/>
        </p:nvSpPr>
        <p:spPr>
          <a:xfrm>
            <a:off x="6993375" y="2892181"/>
            <a:ext cx="1212941" cy="1488317"/>
          </a:xfrm>
          <a:prstGeom prst="roundRect">
            <a:avLst/>
          </a:prstGeom>
          <a:solidFill>
            <a:srgbClr val="2D6B9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Arial"/>
            </a:endParaRPr>
          </a:p>
        </p:txBody>
      </p:sp>
      <p:pic>
        <p:nvPicPr>
          <p:cNvPr id="10" name="Picture 9">
            <a:extLst>
              <a:ext uri="{FF2B5EF4-FFF2-40B4-BE49-F238E27FC236}">
                <a16:creationId xmlns:a16="http://schemas.microsoft.com/office/drawing/2014/main" id="{9DD25996-A19B-5ED6-15ED-E8E4B033002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71171"/>
          <a:stretch/>
        </p:blipFill>
        <p:spPr>
          <a:xfrm>
            <a:off x="2265860" y="1848071"/>
            <a:ext cx="858340" cy="232071"/>
          </a:xfrm>
          <a:prstGeom prst="rect">
            <a:avLst/>
          </a:prstGeom>
        </p:spPr>
      </p:pic>
      <p:pic>
        <p:nvPicPr>
          <p:cNvPr id="11" name="Picture 10">
            <a:extLst>
              <a:ext uri="{FF2B5EF4-FFF2-40B4-BE49-F238E27FC236}">
                <a16:creationId xmlns:a16="http://schemas.microsoft.com/office/drawing/2014/main" id="{8F66A58B-0ACD-F6A4-CB07-02DF1C2C113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32721" y="1302622"/>
            <a:ext cx="393198" cy="809714"/>
          </a:xfrm>
          <a:prstGeom prst="rect">
            <a:avLst/>
          </a:prstGeom>
        </p:spPr>
      </p:pic>
      <p:pic>
        <p:nvPicPr>
          <p:cNvPr id="12" name="Picture 11">
            <a:extLst>
              <a:ext uri="{FF2B5EF4-FFF2-40B4-BE49-F238E27FC236}">
                <a16:creationId xmlns:a16="http://schemas.microsoft.com/office/drawing/2014/main" id="{00926093-1F39-4511-9E46-CD73BDC9D4E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74403"/>
          <a:stretch/>
        </p:blipFill>
        <p:spPr>
          <a:xfrm>
            <a:off x="2366506" y="3009858"/>
            <a:ext cx="755150" cy="174575"/>
          </a:xfrm>
          <a:prstGeom prst="rect">
            <a:avLst/>
          </a:prstGeom>
        </p:spPr>
      </p:pic>
      <p:pic>
        <p:nvPicPr>
          <p:cNvPr id="13" name="Picture 12">
            <a:extLst>
              <a:ext uri="{FF2B5EF4-FFF2-40B4-BE49-F238E27FC236}">
                <a16:creationId xmlns:a16="http://schemas.microsoft.com/office/drawing/2014/main" id="{B49D5946-4F3C-8787-6A44-B40C8C54C33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77240" y="2322914"/>
            <a:ext cx="528727" cy="708251"/>
          </a:xfrm>
          <a:prstGeom prst="rect">
            <a:avLst/>
          </a:prstGeom>
        </p:spPr>
      </p:pic>
      <p:pic>
        <p:nvPicPr>
          <p:cNvPr id="14" name="Picture 13">
            <a:extLst>
              <a:ext uri="{FF2B5EF4-FFF2-40B4-BE49-F238E27FC236}">
                <a16:creationId xmlns:a16="http://schemas.microsoft.com/office/drawing/2014/main" id="{59BB4A64-7703-56A6-FFCE-73BDC5E79A5F}"/>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77186"/>
          <a:stretch/>
        </p:blipFill>
        <p:spPr>
          <a:xfrm>
            <a:off x="1404826" y="4004201"/>
            <a:ext cx="744491" cy="165128"/>
          </a:xfrm>
          <a:prstGeom prst="rect">
            <a:avLst/>
          </a:prstGeom>
        </p:spPr>
      </p:pic>
      <p:pic>
        <p:nvPicPr>
          <p:cNvPr id="15" name="Picture 14">
            <a:extLst>
              <a:ext uri="{FF2B5EF4-FFF2-40B4-BE49-F238E27FC236}">
                <a16:creationId xmlns:a16="http://schemas.microsoft.com/office/drawing/2014/main" id="{EA10C560-7D43-6256-25DC-FE950F849B4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056500" y="1575320"/>
            <a:ext cx="943416" cy="831145"/>
          </a:xfrm>
          <a:prstGeom prst="rect">
            <a:avLst/>
          </a:prstGeom>
        </p:spPr>
      </p:pic>
      <p:pic>
        <p:nvPicPr>
          <p:cNvPr id="16" name="Picture 15">
            <a:extLst>
              <a:ext uri="{FF2B5EF4-FFF2-40B4-BE49-F238E27FC236}">
                <a16:creationId xmlns:a16="http://schemas.microsoft.com/office/drawing/2014/main" id="{E4776145-32FF-0B48-388E-262766B8601B}"/>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056500" y="2525563"/>
            <a:ext cx="943417" cy="937297"/>
          </a:xfrm>
          <a:prstGeom prst="rect">
            <a:avLst/>
          </a:prstGeom>
        </p:spPr>
      </p:pic>
      <p:pic>
        <p:nvPicPr>
          <p:cNvPr id="17" name="Picture 16">
            <a:extLst>
              <a:ext uri="{FF2B5EF4-FFF2-40B4-BE49-F238E27FC236}">
                <a16:creationId xmlns:a16="http://schemas.microsoft.com/office/drawing/2014/main" id="{6E79BD40-3A31-65AA-E2A4-83D9BDDFD815}"/>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908282" y="1276770"/>
            <a:ext cx="824235" cy="229184"/>
          </a:xfrm>
          <a:prstGeom prst="rect">
            <a:avLst/>
          </a:prstGeom>
        </p:spPr>
      </p:pic>
      <p:pic>
        <p:nvPicPr>
          <p:cNvPr id="18" name="Picture 17">
            <a:extLst>
              <a:ext uri="{FF2B5EF4-FFF2-40B4-BE49-F238E27FC236}">
                <a16:creationId xmlns:a16="http://schemas.microsoft.com/office/drawing/2014/main" id="{104BB474-47DD-F2B6-23EA-4F0174CE12D2}"/>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908282" y="1700334"/>
            <a:ext cx="801932" cy="825230"/>
          </a:xfrm>
          <a:prstGeom prst="rect">
            <a:avLst/>
          </a:prstGeom>
        </p:spPr>
      </p:pic>
      <p:sp>
        <p:nvSpPr>
          <p:cNvPr id="19" name="TextBox 18">
            <a:extLst>
              <a:ext uri="{FF2B5EF4-FFF2-40B4-BE49-F238E27FC236}">
                <a16:creationId xmlns:a16="http://schemas.microsoft.com/office/drawing/2014/main" id="{6E38C0B7-2C7A-1794-EEA9-3B397D0AD5BF}"/>
              </a:ext>
            </a:extLst>
          </p:cNvPr>
          <p:cNvSpPr txBox="1"/>
          <p:nvPr/>
        </p:nvSpPr>
        <p:spPr>
          <a:xfrm>
            <a:off x="5923461" y="2563324"/>
            <a:ext cx="763351" cy="430887"/>
          </a:xfrm>
          <a:prstGeom prst="rect">
            <a:avLst/>
          </a:prstGeom>
          <a:noFill/>
        </p:spPr>
        <p:txBody>
          <a:bodyPr wrap="none" rtlCol="0">
            <a:spAutoFit/>
          </a:bodyPr>
          <a:lstStyle/>
          <a:p>
            <a:r>
              <a:rPr lang="en-US" sz="1100" dirty="0">
                <a:solidFill>
                  <a:prstClr val="white"/>
                </a:solidFill>
                <a:latin typeface="Calibri" panose="020F0502020204030204" pitchFamily="34" charset="0"/>
                <a:cs typeface="Calibri" panose="020F0502020204030204" pitchFamily="34" charset="0"/>
              </a:rPr>
              <a:t>Software</a:t>
            </a:r>
          </a:p>
          <a:p>
            <a:r>
              <a:rPr lang="en-US" sz="1100" dirty="0">
                <a:solidFill>
                  <a:prstClr val="white"/>
                </a:solidFill>
                <a:latin typeface="Calibri" panose="020F0502020204030204" pitchFamily="34" charset="0"/>
                <a:cs typeface="Calibri" panose="020F0502020204030204" pitchFamily="34" charset="0"/>
              </a:rPr>
              <a:t>developer</a:t>
            </a:r>
            <a:endParaRPr lang="en-GB" sz="1100" dirty="0">
              <a:solidFill>
                <a:prstClr val="white"/>
              </a:solidFill>
              <a:latin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3F07CC75-B36C-A73F-226A-BF8F541A191E}"/>
              </a:ext>
            </a:extLst>
          </p:cNvPr>
          <p:cNvSpPr txBox="1"/>
          <p:nvPr/>
        </p:nvSpPr>
        <p:spPr>
          <a:xfrm>
            <a:off x="4227385" y="3492774"/>
            <a:ext cx="575799" cy="430887"/>
          </a:xfrm>
          <a:prstGeom prst="rect">
            <a:avLst/>
          </a:prstGeom>
          <a:noFill/>
        </p:spPr>
        <p:txBody>
          <a:bodyPr wrap="none" rtlCol="0">
            <a:spAutoFit/>
          </a:bodyPr>
          <a:lstStyle/>
          <a:p>
            <a:pPr algn="ctr"/>
            <a:r>
              <a:rPr lang="en-US" sz="1100" dirty="0">
                <a:solidFill>
                  <a:prstClr val="white"/>
                </a:solidFill>
                <a:latin typeface="Calibri" panose="020F0502020204030204" pitchFamily="34" charset="0"/>
                <a:cs typeface="Calibri" panose="020F0502020204030204" pitchFamily="34" charset="0"/>
              </a:rPr>
              <a:t>CSIRT</a:t>
            </a:r>
          </a:p>
          <a:p>
            <a:pPr algn="ctr"/>
            <a:r>
              <a:rPr lang="en-US" sz="1100" dirty="0">
                <a:solidFill>
                  <a:prstClr val="white"/>
                </a:solidFill>
                <a:latin typeface="Calibri" panose="020F0502020204030204" pitchFamily="34" charset="0"/>
                <a:cs typeface="Calibri" panose="020F0502020204030204" pitchFamily="34" charset="0"/>
              </a:rPr>
              <a:t>Officer</a:t>
            </a:r>
            <a:endParaRPr lang="en-GB" sz="1100" dirty="0">
              <a:solidFill>
                <a:prstClr val="white"/>
              </a:solidFill>
              <a:latin typeface="Calibri" panose="020F0502020204030204" pitchFamily="34" charset="0"/>
              <a:cs typeface="Calibri" panose="020F0502020204030204" pitchFamily="34" charset="0"/>
            </a:endParaRPr>
          </a:p>
        </p:txBody>
      </p:sp>
      <p:sp>
        <p:nvSpPr>
          <p:cNvPr id="21" name="TextBox 20">
            <a:extLst>
              <a:ext uri="{FF2B5EF4-FFF2-40B4-BE49-F238E27FC236}">
                <a16:creationId xmlns:a16="http://schemas.microsoft.com/office/drawing/2014/main" id="{A76F5D4E-CDFF-7DC6-054E-7EEE5AF202F5}"/>
              </a:ext>
            </a:extLst>
          </p:cNvPr>
          <p:cNvSpPr txBox="1"/>
          <p:nvPr/>
        </p:nvSpPr>
        <p:spPr>
          <a:xfrm>
            <a:off x="2140207" y="3637689"/>
            <a:ext cx="1228560" cy="430887"/>
          </a:xfrm>
          <a:prstGeom prst="rect">
            <a:avLst/>
          </a:prstGeom>
          <a:noFill/>
        </p:spPr>
        <p:txBody>
          <a:bodyPr wrap="square" rtlCol="0">
            <a:spAutoFit/>
          </a:bodyPr>
          <a:lstStyle/>
          <a:p>
            <a:r>
              <a:rPr lang="en-US" sz="1100" dirty="0">
                <a:solidFill>
                  <a:prstClr val="white"/>
                </a:solidFill>
              </a:rPr>
              <a:t>Junior </a:t>
            </a:r>
          </a:p>
          <a:p>
            <a:r>
              <a:rPr lang="en-US" sz="1100" dirty="0">
                <a:solidFill>
                  <a:prstClr val="white"/>
                </a:solidFill>
              </a:rPr>
              <a:t>Designer</a:t>
            </a:r>
            <a:endParaRPr lang="en-GB" sz="1100" dirty="0">
              <a:solidFill>
                <a:prstClr val="white"/>
              </a:solidFill>
            </a:endParaRPr>
          </a:p>
        </p:txBody>
      </p:sp>
      <p:sp>
        <p:nvSpPr>
          <p:cNvPr id="22" name="TextBox 21">
            <a:extLst>
              <a:ext uri="{FF2B5EF4-FFF2-40B4-BE49-F238E27FC236}">
                <a16:creationId xmlns:a16="http://schemas.microsoft.com/office/drawing/2014/main" id="{3FED026C-177F-31B5-2345-AFEFE759B024}"/>
              </a:ext>
            </a:extLst>
          </p:cNvPr>
          <p:cNvSpPr txBox="1"/>
          <p:nvPr/>
        </p:nvSpPr>
        <p:spPr>
          <a:xfrm>
            <a:off x="1102093" y="3026938"/>
            <a:ext cx="1261317" cy="261610"/>
          </a:xfrm>
          <a:prstGeom prst="rect">
            <a:avLst/>
          </a:prstGeom>
          <a:noFill/>
        </p:spPr>
        <p:txBody>
          <a:bodyPr wrap="square" rtlCol="0">
            <a:spAutoFit/>
          </a:bodyPr>
          <a:lstStyle/>
          <a:p>
            <a:r>
              <a:rPr lang="en-US" sz="1100" dirty="0">
                <a:solidFill>
                  <a:prstClr val="white"/>
                </a:solidFill>
              </a:rPr>
              <a:t>Network Engineer</a:t>
            </a:r>
            <a:endParaRPr lang="en-GB" sz="1100" dirty="0">
              <a:solidFill>
                <a:prstClr val="white"/>
              </a:solidFill>
            </a:endParaRPr>
          </a:p>
        </p:txBody>
      </p:sp>
      <p:sp>
        <p:nvSpPr>
          <p:cNvPr id="23" name="TextBox 22">
            <a:extLst>
              <a:ext uri="{FF2B5EF4-FFF2-40B4-BE49-F238E27FC236}">
                <a16:creationId xmlns:a16="http://schemas.microsoft.com/office/drawing/2014/main" id="{F17DB92F-E7CD-EC68-B7D1-504E0F2BBD35}"/>
              </a:ext>
            </a:extLst>
          </p:cNvPr>
          <p:cNvSpPr txBox="1"/>
          <p:nvPr/>
        </p:nvSpPr>
        <p:spPr>
          <a:xfrm>
            <a:off x="2286746" y="3177394"/>
            <a:ext cx="942943" cy="430887"/>
          </a:xfrm>
          <a:prstGeom prst="rect">
            <a:avLst/>
          </a:prstGeom>
          <a:noFill/>
        </p:spPr>
        <p:txBody>
          <a:bodyPr wrap="square" rtlCol="0">
            <a:spAutoFit/>
          </a:bodyPr>
          <a:lstStyle/>
          <a:p>
            <a:pPr algn="ctr"/>
            <a:r>
              <a:rPr lang="en-US" sz="1100" dirty="0">
                <a:solidFill>
                  <a:prstClr val="white"/>
                </a:solidFill>
              </a:rPr>
              <a:t>Sys. Admin </a:t>
            </a:r>
          </a:p>
          <a:p>
            <a:pPr algn="ctr"/>
            <a:r>
              <a:rPr lang="en-US" sz="1100" dirty="0">
                <a:solidFill>
                  <a:prstClr val="white"/>
                </a:solidFill>
              </a:rPr>
              <a:t>CSIRT</a:t>
            </a:r>
          </a:p>
        </p:txBody>
      </p:sp>
      <p:sp>
        <p:nvSpPr>
          <p:cNvPr id="24" name="TextBox 23">
            <a:extLst>
              <a:ext uri="{FF2B5EF4-FFF2-40B4-BE49-F238E27FC236}">
                <a16:creationId xmlns:a16="http://schemas.microsoft.com/office/drawing/2014/main" id="{1B843914-A370-6BA2-23E6-E35AFB53EF20}"/>
              </a:ext>
            </a:extLst>
          </p:cNvPr>
          <p:cNvSpPr txBox="1"/>
          <p:nvPr/>
        </p:nvSpPr>
        <p:spPr>
          <a:xfrm>
            <a:off x="2470374" y="2074293"/>
            <a:ext cx="690644" cy="261610"/>
          </a:xfrm>
          <a:prstGeom prst="rect">
            <a:avLst/>
          </a:prstGeom>
          <a:noFill/>
        </p:spPr>
        <p:txBody>
          <a:bodyPr wrap="square" rtlCol="0">
            <a:spAutoFit/>
          </a:bodyPr>
          <a:lstStyle/>
          <a:p>
            <a:r>
              <a:rPr lang="en-US" sz="1100" dirty="0">
                <a:solidFill>
                  <a:prstClr val="white"/>
                </a:solidFill>
              </a:rPr>
              <a:t>CEO</a:t>
            </a:r>
          </a:p>
        </p:txBody>
      </p:sp>
      <p:pic>
        <p:nvPicPr>
          <p:cNvPr id="25" name="Picture 24">
            <a:extLst>
              <a:ext uri="{FF2B5EF4-FFF2-40B4-BE49-F238E27FC236}">
                <a16:creationId xmlns:a16="http://schemas.microsoft.com/office/drawing/2014/main" id="{3A2B5D39-BC53-83EB-0432-7512D226ECC1}"/>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127232" y="3025808"/>
            <a:ext cx="934359" cy="840597"/>
          </a:xfrm>
          <a:prstGeom prst="rect">
            <a:avLst/>
          </a:prstGeom>
        </p:spPr>
      </p:pic>
      <p:sp>
        <p:nvSpPr>
          <p:cNvPr id="26" name="TextBox 25">
            <a:extLst>
              <a:ext uri="{FF2B5EF4-FFF2-40B4-BE49-F238E27FC236}">
                <a16:creationId xmlns:a16="http://schemas.microsoft.com/office/drawing/2014/main" id="{316A6129-D818-26B9-3953-4B1AA40C6481}"/>
              </a:ext>
            </a:extLst>
          </p:cNvPr>
          <p:cNvSpPr txBox="1"/>
          <p:nvPr/>
        </p:nvSpPr>
        <p:spPr>
          <a:xfrm>
            <a:off x="7277657" y="3957893"/>
            <a:ext cx="633507" cy="261610"/>
          </a:xfrm>
          <a:prstGeom prst="rect">
            <a:avLst/>
          </a:prstGeom>
          <a:noFill/>
        </p:spPr>
        <p:txBody>
          <a:bodyPr wrap="none" rtlCol="0">
            <a:spAutoFit/>
          </a:bodyPr>
          <a:lstStyle/>
          <a:p>
            <a:r>
              <a:rPr lang="en-US" sz="1100" dirty="0">
                <a:solidFill>
                  <a:prstClr val="white"/>
                </a:solidFill>
                <a:latin typeface="Calibri" panose="020F0502020204030204" pitchFamily="34" charset="0"/>
                <a:cs typeface="Calibri" panose="020F0502020204030204" pitchFamily="34" charset="0"/>
              </a:rPr>
              <a:t>Student</a:t>
            </a:r>
          </a:p>
        </p:txBody>
      </p:sp>
      <p:pic>
        <p:nvPicPr>
          <p:cNvPr id="2" name="Picture 1" descr="A few women working in a server room&#10;&#10;Description automatically generated with low confidence">
            <a:extLst>
              <a:ext uri="{FF2B5EF4-FFF2-40B4-BE49-F238E27FC236}">
                <a16:creationId xmlns:a16="http://schemas.microsoft.com/office/drawing/2014/main" id="{88738432-AF2D-B23F-AAE1-F3B3970B7DBF}"/>
              </a:ext>
            </a:extLst>
          </p:cNvPr>
          <p:cNvPicPr>
            <a:picLocks noChangeAspect="1"/>
          </p:cNvPicPr>
          <p:nvPr/>
        </p:nvPicPr>
        <p:blipFill rotWithShape="1">
          <a:blip r:embed="rId12">
            <a:extLst>
              <a:ext uri="{28A0092B-C50C-407E-A947-70E740481C1C}">
                <a14:useLocalDpi xmlns:a14="http://schemas.microsoft.com/office/drawing/2010/main" val="0"/>
              </a:ext>
            </a:extLst>
          </a:blip>
          <a:srcRect l="60031" t="13586" r="15561" b="52448"/>
          <a:stretch/>
        </p:blipFill>
        <p:spPr>
          <a:xfrm>
            <a:off x="1394167" y="3305628"/>
            <a:ext cx="755150" cy="701665"/>
          </a:xfrm>
          <a:prstGeom prst="rect">
            <a:avLst/>
          </a:prstGeom>
        </p:spPr>
      </p:pic>
      <p:pic>
        <p:nvPicPr>
          <p:cNvPr id="9" name="Picture 8" descr="A person standing next to a car&#10;&#10;Description automatically generated">
            <a:extLst>
              <a:ext uri="{FF2B5EF4-FFF2-40B4-BE49-F238E27FC236}">
                <a16:creationId xmlns:a16="http://schemas.microsoft.com/office/drawing/2014/main" id="{36A34B74-A040-0B53-2AD9-70B0DD4C2B1A}"/>
              </a:ext>
            </a:extLst>
          </p:cNvPr>
          <p:cNvPicPr>
            <a:picLocks noChangeAspect="1"/>
          </p:cNvPicPr>
          <p:nvPr/>
        </p:nvPicPr>
        <p:blipFill rotWithShape="1">
          <a:blip r:embed="rId13">
            <a:extLst>
              <a:ext uri="{28A0092B-C50C-407E-A947-70E740481C1C}">
                <a14:useLocalDpi xmlns:a14="http://schemas.microsoft.com/office/drawing/2010/main" val="0"/>
              </a:ext>
            </a:extLst>
          </a:blip>
          <a:srcRect l="30729" t="9178" r="33598" b="51110"/>
          <a:stretch/>
        </p:blipFill>
        <p:spPr>
          <a:xfrm>
            <a:off x="2267282" y="1211781"/>
            <a:ext cx="863509" cy="640845"/>
          </a:xfrm>
          <a:prstGeom prst="rect">
            <a:avLst/>
          </a:prstGeom>
        </p:spPr>
      </p:pic>
      <p:pic>
        <p:nvPicPr>
          <p:cNvPr id="28" name="Picture 27" descr="A person sitting at a table with a computer&#10;&#10;Description automatically generated with medium confidence">
            <a:extLst>
              <a:ext uri="{FF2B5EF4-FFF2-40B4-BE49-F238E27FC236}">
                <a16:creationId xmlns:a16="http://schemas.microsoft.com/office/drawing/2014/main" id="{7F53D1D6-6DCA-6FDB-E208-9333927BCD88}"/>
              </a:ext>
            </a:extLst>
          </p:cNvPr>
          <p:cNvPicPr>
            <a:picLocks noChangeAspect="1"/>
          </p:cNvPicPr>
          <p:nvPr/>
        </p:nvPicPr>
        <p:blipFill rotWithShape="1">
          <a:blip r:embed="rId14">
            <a:extLst>
              <a:ext uri="{28A0092B-C50C-407E-A947-70E740481C1C}">
                <a14:useLocalDpi xmlns:a14="http://schemas.microsoft.com/office/drawing/2010/main" val="0"/>
              </a:ext>
            </a:extLst>
          </a:blip>
          <a:srcRect l="23225" t="22692" r="24671" b="7643"/>
          <a:stretch/>
        </p:blipFill>
        <p:spPr>
          <a:xfrm>
            <a:off x="2370001" y="2352150"/>
            <a:ext cx="751656" cy="669683"/>
          </a:xfrm>
          <a:prstGeom prst="rect">
            <a:avLst/>
          </a:prstGeom>
        </p:spPr>
      </p:pic>
    </p:spTree>
    <p:extLst>
      <p:ext uri="{BB962C8B-B14F-4D97-AF65-F5344CB8AC3E}">
        <p14:creationId xmlns:p14="http://schemas.microsoft.com/office/powerpoint/2010/main" val="1935299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GB" dirty="0"/>
              <a:t>3, 2, 1 - Let the exercise begin …</a:t>
            </a:r>
          </a:p>
        </p:txBody>
      </p:sp>
    </p:spTree>
    <p:extLst>
      <p:ext uri="{BB962C8B-B14F-4D97-AF65-F5344CB8AC3E}">
        <p14:creationId xmlns:p14="http://schemas.microsoft.com/office/powerpoint/2010/main" val="1022128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EF13B5D7-9CC5-A6A4-7315-A04DA91D9001}"/>
              </a:ext>
            </a:extLst>
          </p:cNvPr>
          <p:cNvGraphicFramePr>
            <a:graphicFrameLocks noGrp="1"/>
          </p:cNvGraphicFramePr>
          <p:nvPr>
            <p:ph idx="1"/>
            <p:extLst>
              <p:ext uri="{D42A27DB-BD31-4B8C-83A1-F6EECF244321}">
                <p14:modId xmlns:p14="http://schemas.microsoft.com/office/powerpoint/2010/main" val="2516702027"/>
              </p:ext>
            </p:extLst>
          </p:nvPr>
        </p:nvGraphicFramePr>
        <p:xfrm>
          <a:off x="-773206" y="1167182"/>
          <a:ext cx="9638531" cy="34897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2AE415B2-D525-91C7-AEDC-E9FAD5B52791}"/>
              </a:ext>
            </a:extLst>
          </p:cNvPr>
          <p:cNvSpPr>
            <a:spLocks noGrp="1"/>
          </p:cNvSpPr>
          <p:nvPr>
            <p:ph type="sldNum" sz="quarter" idx="4"/>
          </p:nvPr>
        </p:nvSpPr>
        <p:spPr/>
        <p:txBody>
          <a:bodyPr/>
          <a:lstStyle/>
          <a:p>
            <a:fld id="{9E7CA0F2-EE66-4F60-8C00-E0BE38E7AEC5}" type="slidenum">
              <a:rPr lang="en-GB" smtClean="0"/>
              <a:pPr/>
              <a:t>2</a:t>
            </a:fld>
            <a:endParaRPr lang="en-GB" dirty="0"/>
          </a:p>
        </p:txBody>
      </p:sp>
      <p:sp>
        <p:nvSpPr>
          <p:cNvPr id="4" name="Title 3">
            <a:extLst>
              <a:ext uri="{FF2B5EF4-FFF2-40B4-BE49-F238E27FC236}">
                <a16:creationId xmlns:a16="http://schemas.microsoft.com/office/drawing/2014/main" id="{D6DFDC3E-AC89-2E7D-02A5-082F644A6934}"/>
              </a:ext>
            </a:extLst>
          </p:cNvPr>
          <p:cNvSpPr>
            <a:spLocks noGrp="1"/>
          </p:cNvSpPr>
          <p:nvPr>
            <p:ph type="title"/>
          </p:nvPr>
        </p:nvSpPr>
        <p:spPr/>
        <p:txBody>
          <a:bodyPr/>
          <a:lstStyle/>
          <a:p>
            <a:r>
              <a:rPr lang="en-US" dirty="0"/>
              <a:t>Roleplay Rules</a:t>
            </a:r>
          </a:p>
        </p:txBody>
      </p:sp>
    </p:spTree>
    <p:extLst>
      <p:ext uri="{BB962C8B-B14F-4D97-AF65-F5344CB8AC3E}">
        <p14:creationId xmlns:p14="http://schemas.microsoft.com/office/powerpoint/2010/main" val="528992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41736" y="108000"/>
            <a:ext cx="6504542" cy="734400"/>
          </a:xfrm>
        </p:spPr>
        <p:txBody>
          <a:bodyPr/>
          <a:lstStyle/>
          <a:p>
            <a:r>
              <a:rPr lang="en-US" dirty="0"/>
              <a:t>Rulers of Time</a:t>
            </a:r>
            <a:endParaRPr lang="en-GB" dirty="0"/>
          </a:p>
        </p:txBody>
      </p:sp>
      <p:sp>
        <p:nvSpPr>
          <p:cNvPr id="4" name="Slide Number Placeholder 3"/>
          <p:cNvSpPr>
            <a:spLocks noGrp="1"/>
          </p:cNvSpPr>
          <p:nvPr>
            <p:ph type="sldNum" sz="quarter" idx="4"/>
          </p:nvPr>
        </p:nvSpPr>
        <p:spPr/>
        <p:txBody>
          <a:bodyPr/>
          <a:lstStyle/>
          <a:p>
            <a:fld id="{9E7CA0F2-EE66-4F60-8C00-E0BE38E7AEC5}" type="slidenum">
              <a:rPr lang="en-GB" smtClean="0"/>
              <a:pPr/>
              <a:t>3</a:t>
            </a:fld>
            <a:endParaRPr lang="en-GB" dirty="0"/>
          </a:p>
        </p:txBody>
      </p:sp>
      <p:sp>
        <p:nvSpPr>
          <p:cNvPr id="5" name="Content Placeholder 4">
            <a:extLst>
              <a:ext uri="{FF2B5EF4-FFF2-40B4-BE49-F238E27FC236}">
                <a16:creationId xmlns:a16="http://schemas.microsoft.com/office/drawing/2014/main" id="{4B72BCC7-3501-29A1-5FC1-41FB9D52F04C}"/>
              </a:ext>
            </a:extLst>
          </p:cNvPr>
          <p:cNvSpPr txBox="1">
            <a:spLocks/>
          </p:cNvSpPr>
          <p:nvPr/>
        </p:nvSpPr>
        <p:spPr>
          <a:xfrm>
            <a:off x="237532" y="1245136"/>
            <a:ext cx="6172200" cy="3564396"/>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rgbClr val="153D6E"/>
                </a:solidFill>
                <a:latin typeface="+mn-lt"/>
                <a:ea typeface="Verdana" panose="020B0604030504040204" pitchFamily="34" charset="0"/>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rgbClr val="004361"/>
                </a:solidFill>
                <a:latin typeface="+mn-lt"/>
                <a:ea typeface="Verdana" panose="020B0604030504040204" pitchFamily="34" charset="0"/>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rgbClr val="003F5E"/>
                </a:solidFill>
                <a:latin typeface="+mn-lt"/>
                <a:ea typeface="Verdana" panose="020B0604030504040204" pitchFamily="34" charset="0"/>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rgbClr val="153D6E"/>
                </a:solidFill>
                <a:latin typeface="+mn-lt"/>
                <a:ea typeface="Verdana" panose="020B0604030504040204" pitchFamily="34" charset="0"/>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rgbClr val="153D6E"/>
                </a:solidFill>
                <a:latin typeface="Arial" panose="020B0604020202020204" pitchFamily="34" charset="0"/>
                <a:ea typeface="Verdana" panose="020B0604030504040204" pitchFamily="34"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t>The Rulers of Time</a:t>
            </a:r>
          </a:p>
          <a:p>
            <a:pPr marL="0" indent="0" algn="ctr">
              <a:buFont typeface="Arial" panose="020B0604020202020204" pitchFamily="34" charset="0"/>
              <a:buNone/>
            </a:pPr>
            <a:r>
              <a:rPr lang="en-US" i="1" dirty="0"/>
              <a:t>(and supporting actors) </a:t>
            </a:r>
          </a:p>
          <a:p>
            <a:pPr marL="0" indent="0" algn="ctr">
              <a:buFont typeface="Arial" panose="020B0604020202020204" pitchFamily="34" charset="0"/>
              <a:buNone/>
            </a:pPr>
            <a:r>
              <a:rPr lang="en-US" sz="1800" dirty="0"/>
              <a:t>for this exercise:</a:t>
            </a:r>
          </a:p>
          <a:p>
            <a:pPr marL="0" indent="0" algn="ctr">
              <a:buFont typeface="Arial" panose="020B0604020202020204" pitchFamily="34" charset="0"/>
              <a:buNone/>
            </a:pPr>
            <a:endParaRPr lang="en-US" sz="1800" dirty="0"/>
          </a:p>
          <a:p>
            <a:pPr marL="0" indent="0" algn="ctr">
              <a:buFont typeface="Arial" panose="020B0604020202020204" pitchFamily="34" charset="0"/>
              <a:buNone/>
            </a:pPr>
            <a:r>
              <a:rPr lang="en-US" sz="1800" dirty="0"/>
              <a:t>the Tutors</a:t>
            </a:r>
          </a:p>
          <a:p>
            <a:pPr marL="0" indent="0" algn="ctr">
              <a:buFont typeface="Arial" panose="020B0604020202020204" pitchFamily="34" charset="0"/>
              <a:buNone/>
            </a:pPr>
            <a:endParaRPr lang="en-US" sz="1800" dirty="0"/>
          </a:p>
          <a:p>
            <a:pPr marL="0" indent="0" algn="ctr">
              <a:buFont typeface="Arial" panose="020B0604020202020204" pitchFamily="34" charset="0"/>
              <a:buNone/>
            </a:pPr>
            <a:endParaRPr lang="en-US" dirty="0"/>
          </a:p>
          <a:p>
            <a:pPr marL="0" indent="0" algn="ctr">
              <a:buFont typeface="Arial" panose="020B0604020202020204" pitchFamily="34" charset="0"/>
              <a:buNone/>
            </a:pPr>
            <a:endParaRPr lang="en-US" dirty="0"/>
          </a:p>
          <a:p>
            <a:pPr marL="0" indent="0" algn="ctr">
              <a:buFont typeface="Arial" panose="020B0604020202020204" pitchFamily="34" charset="0"/>
              <a:buNone/>
            </a:pPr>
            <a:endParaRPr lang="en-US" dirty="0"/>
          </a:p>
          <a:p>
            <a:pPr marL="0" indent="0" algn="ctr">
              <a:buFont typeface="Arial" panose="020B0604020202020204" pitchFamily="34" charset="0"/>
              <a:buNone/>
            </a:pPr>
            <a:r>
              <a:rPr lang="en-US" dirty="0"/>
              <a:t>They </a:t>
            </a:r>
            <a:r>
              <a:rPr lang="en-US" b="1" dirty="0"/>
              <a:t>know</a:t>
            </a:r>
            <a:r>
              <a:rPr lang="en-US" dirty="0"/>
              <a:t> all, </a:t>
            </a:r>
            <a:r>
              <a:rPr lang="en-US" b="1" dirty="0"/>
              <a:t>see</a:t>
            </a:r>
            <a:r>
              <a:rPr lang="en-US" dirty="0"/>
              <a:t> all and can pause / fast forward / reverse </a:t>
            </a:r>
            <a:r>
              <a:rPr lang="en-US" b="1" dirty="0"/>
              <a:t>time</a:t>
            </a:r>
            <a:r>
              <a:rPr lang="en-US" dirty="0"/>
              <a:t>. </a:t>
            </a:r>
            <a:endParaRPr lang="en-GB" dirty="0"/>
          </a:p>
        </p:txBody>
      </p:sp>
      <p:pic>
        <p:nvPicPr>
          <p:cNvPr id="7" name="Picture 6">
            <a:extLst>
              <a:ext uri="{FF2B5EF4-FFF2-40B4-BE49-F238E27FC236}">
                <a16:creationId xmlns:a16="http://schemas.microsoft.com/office/drawing/2014/main" id="{62CD2A6A-B8BA-DBE7-4239-995F23864C5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58450" y="3106065"/>
            <a:ext cx="1998222" cy="323915"/>
          </a:xfrm>
          <a:prstGeom prst="rect">
            <a:avLst/>
          </a:prstGeom>
        </p:spPr>
      </p:pic>
      <p:pic>
        <p:nvPicPr>
          <p:cNvPr id="8" name="Picture 7" descr="A clock on a chain&#10;&#10;Description automatically generated with low confidence">
            <a:extLst>
              <a:ext uri="{FF2B5EF4-FFF2-40B4-BE49-F238E27FC236}">
                <a16:creationId xmlns:a16="http://schemas.microsoft.com/office/drawing/2014/main" id="{AC8A727F-F72A-CC08-4FE9-BE8400238C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4394" y="1245136"/>
            <a:ext cx="2675045" cy="3344018"/>
          </a:xfrm>
          <a:prstGeom prst="rect">
            <a:avLst/>
          </a:prstGeom>
        </p:spPr>
      </p:pic>
    </p:spTree>
    <p:extLst>
      <p:ext uri="{BB962C8B-B14F-4D97-AF65-F5344CB8AC3E}">
        <p14:creationId xmlns:p14="http://schemas.microsoft.com/office/powerpoint/2010/main" val="1215405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41736" y="108000"/>
            <a:ext cx="6504542" cy="734400"/>
          </a:xfrm>
        </p:spPr>
        <p:txBody>
          <a:bodyPr/>
          <a:lstStyle/>
          <a:p>
            <a:r>
              <a:rPr lang="en-GB" dirty="0"/>
              <a:t>Alice</a:t>
            </a:r>
          </a:p>
        </p:txBody>
      </p:sp>
      <p:sp>
        <p:nvSpPr>
          <p:cNvPr id="4" name="Slide Number Placeholder 3"/>
          <p:cNvSpPr>
            <a:spLocks noGrp="1"/>
          </p:cNvSpPr>
          <p:nvPr>
            <p:ph type="sldNum" sz="quarter" idx="4"/>
          </p:nvPr>
        </p:nvSpPr>
        <p:spPr/>
        <p:txBody>
          <a:bodyPr/>
          <a:lstStyle/>
          <a:p>
            <a:fld id="{9E7CA0F2-EE66-4F60-8C00-E0BE38E7AEC5}" type="slidenum">
              <a:rPr lang="en-GB" smtClean="0"/>
              <a:pPr/>
              <a:t>4</a:t>
            </a:fld>
            <a:endParaRPr lang="en-GB" dirty="0"/>
          </a:p>
        </p:txBody>
      </p:sp>
      <p:sp>
        <p:nvSpPr>
          <p:cNvPr id="5" name="Content Placeholder 4">
            <a:extLst>
              <a:ext uri="{FF2B5EF4-FFF2-40B4-BE49-F238E27FC236}">
                <a16:creationId xmlns:a16="http://schemas.microsoft.com/office/drawing/2014/main" id="{CD1B20E1-56B7-DAF7-F029-31D9A6B8F1D7}"/>
              </a:ext>
            </a:extLst>
          </p:cNvPr>
          <p:cNvSpPr>
            <a:spLocks noGrp="1"/>
          </p:cNvSpPr>
          <p:nvPr>
            <p:ph idx="1"/>
          </p:nvPr>
        </p:nvSpPr>
        <p:spPr>
          <a:xfrm>
            <a:off x="1493658" y="1445530"/>
            <a:ext cx="4445414" cy="3394472"/>
          </a:xfrm>
        </p:spPr>
        <p:txBody>
          <a:bodyPr>
            <a:normAutofit/>
          </a:bodyPr>
          <a:lstStyle/>
          <a:p>
            <a:r>
              <a:rPr lang="en-US" sz="1800" dirty="0"/>
              <a:t>A talented young (and underpaid) designer.</a:t>
            </a:r>
          </a:p>
          <a:p>
            <a:r>
              <a:rPr lang="en-US" sz="1800" dirty="0"/>
              <a:t>Not very happy at Ads-R-Us, and she has been looking for work for a while.</a:t>
            </a:r>
          </a:p>
          <a:p>
            <a:pPr marL="0" indent="0">
              <a:buNone/>
            </a:pPr>
            <a:endParaRPr lang="en-US" sz="1800" dirty="0"/>
          </a:p>
          <a:p>
            <a:pPr marL="0" indent="0">
              <a:buNone/>
            </a:pPr>
            <a:r>
              <a:rPr lang="en-US" sz="1800" dirty="0"/>
              <a:t>Today, Saturday morning, she received</a:t>
            </a:r>
            <a:br>
              <a:rPr lang="en-US" sz="1800" dirty="0"/>
            </a:br>
            <a:r>
              <a:rPr lang="en-US" sz="1800" dirty="0"/>
              <a:t>an email from a potential employer, with a </a:t>
            </a:r>
            <a:br>
              <a:rPr lang="en-US" sz="1800" dirty="0"/>
            </a:br>
            <a:r>
              <a:rPr lang="en-US" sz="1800" dirty="0"/>
              <a:t>PDF attachment describing the position, but when she opened it, it appeared to be empty.</a:t>
            </a:r>
            <a:endParaRPr lang="en-US" dirty="0"/>
          </a:p>
          <a:p>
            <a:pPr marL="0" indent="0">
              <a:buNone/>
            </a:pPr>
            <a:endParaRPr lang="en-GB" dirty="0"/>
          </a:p>
        </p:txBody>
      </p:sp>
      <p:pic>
        <p:nvPicPr>
          <p:cNvPr id="6" name="Picture 5">
            <a:extLst>
              <a:ext uri="{FF2B5EF4-FFF2-40B4-BE49-F238E27FC236}">
                <a16:creationId xmlns:a16="http://schemas.microsoft.com/office/drawing/2014/main" id="{30539FCF-658D-FE03-B8A7-F2DDBBCB979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95546" y="1162359"/>
            <a:ext cx="684401" cy="1409391"/>
          </a:xfrm>
          <a:prstGeom prst="rect">
            <a:avLst/>
          </a:prstGeom>
        </p:spPr>
      </p:pic>
      <p:pic>
        <p:nvPicPr>
          <p:cNvPr id="7" name="Picture 6">
            <a:extLst>
              <a:ext uri="{FF2B5EF4-FFF2-40B4-BE49-F238E27FC236}">
                <a16:creationId xmlns:a16="http://schemas.microsoft.com/office/drawing/2014/main" id="{603350B8-41C2-D4EF-9278-DBD80BE0298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8061"/>
          <a:stretch/>
        </p:blipFill>
        <p:spPr>
          <a:xfrm rot="692311">
            <a:off x="5957863" y="3596278"/>
            <a:ext cx="1673689" cy="356979"/>
          </a:xfrm>
          <a:prstGeom prst="rect">
            <a:avLst/>
          </a:prstGeom>
          <a:effectLst>
            <a:outerShdw blurRad="50800" dist="38100" dir="2700000" algn="tl" rotWithShape="0">
              <a:prstClr val="black">
                <a:alpha val="40000"/>
              </a:prstClr>
            </a:outerShdw>
          </a:effectLst>
        </p:spPr>
      </p:pic>
      <p:sp>
        <p:nvSpPr>
          <p:cNvPr id="8" name="TextBox 7">
            <a:extLst>
              <a:ext uri="{FF2B5EF4-FFF2-40B4-BE49-F238E27FC236}">
                <a16:creationId xmlns:a16="http://schemas.microsoft.com/office/drawing/2014/main" id="{51288049-E689-DF2A-E090-E5E5DED5A660}"/>
              </a:ext>
            </a:extLst>
          </p:cNvPr>
          <p:cNvSpPr txBox="1"/>
          <p:nvPr/>
        </p:nvSpPr>
        <p:spPr>
          <a:xfrm>
            <a:off x="5344742" y="4838976"/>
            <a:ext cx="3003071" cy="246221"/>
          </a:xfrm>
          <a:prstGeom prst="rect">
            <a:avLst/>
          </a:prstGeom>
          <a:noFill/>
        </p:spPr>
        <p:txBody>
          <a:bodyPr wrap="square">
            <a:spAutoFit/>
          </a:bodyPr>
          <a:lstStyle/>
          <a:p>
            <a:r>
              <a:rPr lang="en-GB" sz="1000" dirty="0"/>
              <a:t>Photo by </a:t>
            </a:r>
            <a:r>
              <a:rPr lang="en-GB" sz="1000" dirty="0">
                <a:hlinkClick r:id="rId4"/>
              </a:rPr>
              <a:t>Christina @ wocintechchat.com</a:t>
            </a:r>
            <a:r>
              <a:rPr lang="en-GB" sz="1000" dirty="0"/>
              <a:t> on </a:t>
            </a:r>
            <a:r>
              <a:rPr lang="en-GB" sz="1000" dirty="0">
                <a:hlinkClick r:id="rId5"/>
              </a:rPr>
              <a:t>Unsplash</a:t>
            </a:r>
            <a:endParaRPr lang="en-GB" sz="1000" dirty="0"/>
          </a:p>
        </p:txBody>
      </p:sp>
      <p:pic>
        <p:nvPicPr>
          <p:cNvPr id="10" name="Picture 9" descr="A few women working in a server room&#10;&#10;Description automatically generated with low confidence">
            <a:extLst>
              <a:ext uri="{FF2B5EF4-FFF2-40B4-BE49-F238E27FC236}">
                <a16:creationId xmlns:a16="http://schemas.microsoft.com/office/drawing/2014/main" id="{08238AB7-0F70-995A-7C86-EACDF05C1BF3}"/>
              </a:ext>
            </a:extLst>
          </p:cNvPr>
          <p:cNvPicPr>
            <a:picLocks noChangeAspect="1"/>
          </p:cNvPicPr>
          <p:nvPr/>
        </p:nvPicPr>
        <p:blipFill rotWithShape="1">
          <a:blip r:embed="rId6">
            <a:extLst>
              <a:ext uri="{28A0092B-C50C-407E-A947-70E740481C1C}">
                <a14:useLocalDpi xmlns:a14="http://schemas.microsoft.com/office/drawing/2010/main" val="0"/>
              </a:ext>
            </a:extLst>
          </a:blip>
          <a:srcRect l="60031" t="13586" r="15561" b="52448"/>
          <a:stretch/>
        </p:blipFill>
        <p:spPr>
          <a:xfrm rot="701833">
            <a:off x="6073287" y="1885805"/>
            <a:ext cx="1880193" cy="1747024"/>
          </a:xfrm>
          <a:prstGeom prst="rect">
            <a:avLst/>
          </a:prstGeom>
        </p:spPr>
      </p:pic>
    </p:spTree>
    <p:extLst>
      <p:ext uri="{BB962C8B-B14F-4D97-AF65-F5344CB8AC3E}">
        <p14:creationId xmlns:p14="http://schemas.microsoft.com/office/powerpoint/2010/main" val="2600189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5EB9348-9A90-9314-774C-A4296AAC691E}"/>
              </a:ext>
            </a:extLst>
          </p:cNvPr>
          <p:cNvSpPr>
            <a:spLocks noGrp="1"/>
          </p:cNvSpPr>
          <p:nvPr>
            <p:ph type="sldNum" sz="quarter" idx="4"/>
          </p:nvPr>
        </p:nvSpPr>
        <p:spPr/>
        <p:txBody>
          <a:bodyPr/>
          <a:lstStyle/>
          <a:p>
            <a:fld id="{9E7CA0F2-EE66-4F60-8C00-E0BE38E7AEC5}" type="slidenum">
              <a:rPr lang="en-GB" smtClean="0"/>
              <a:pPr/>
              <a:t>5</a:t>
            </a:fld>
            <a:endParaRPr lang="en-GB" dirty="0"/>
          </a:p>
        </p:txBody>
      </p:sp>
      <p:sp>
        <p:nvSpPr>
          <p:cNvPr id="4" name="Title 3">
            <a:extLst>
              <a:ext uri="{FF2B5EF4-FFF2-40B4-BE49-F238E27FC236}">
                <a16:creationId xmlns:a16="http://schemas.microsoft.com/office/drawing/2014/main" id="{75486746-CAE6-08C8-2DBC-C2C3D8BB0D7C}"/>
              </a:ext>
            </a:extLst>
          </p:cNvPr>
          <p:cNvSpPr>
            <a:spLocks noGrp="1"/>
          </p:cNvSpPr>
          <p:nvPr>
            <p:ph type="title"/>
          </p:nvPr>
        </p:nvSpPr>
        <p:spPr/>
        <p:txBody>
          <a:bodyPr/>
          <a:lstStyle/>
          <a:p>
            <a:r>
              <a:rPr lang="en-US" dirty="0"/>
              <a:t>Charlie</a:t>
            </a:r>
          </a:p>
        </p:txBody>
      </p:sp>
      <p:sp>
        <p:nvSpPr>
          <p:cNvPr id="5" name="Content Placeholder 4">
            <a:extLst>
              <a:ext uri="{FF2B5EF4-FFF2-40B4-BE49-F238E27FC236}">
                <a16:creationId xmlns:a16="http://schemas.microsoft.com/office/drawing/2014/main" id="{ABA2FAE9-5077-B0C0-2A02-EB4D6C68F5F1}"/>
              </a:ext>
            </a:extLst>
          </p:cNvPr>
          <p:cNvSpPr>
            <a:spLocks noGrp="1"/>
          </p:cNvSpPr>
          <p:nvPr>
            <p:ph idx="1"/>
          </p:nvPr>
        </p:nvSpPr>
        <p:spPr>
          <a:xfrm>
            <a:off x="1439652" y="1275606"/>
            <a:ext cx="6210690" cy="3395841"/>
          </a:xfrm>
        </p:spPr>
        <p:txBody>
          <a:bodyPr>
            <a:normAutofit/>
          </a:bodyPr>
          <a:lstStyle/>
          <a:p>
            <a:r>
              <a:rPr lang="en-US" sz="1800" dirty="0"/>
              <a:t>Network engineer</a:t>
            </a:r>
          </a:p>
          <a:p>
            <a:r>
              <a:rPr lang="en-US" sz="1800" dirty="0"/>
              <a:t>Set-up VPN to allow secure remote working</a:t>
            </a:r>
          </a:p>
          <a:p>
            <a:r>
              <a:rPr lang="en-US" sz="1800" dirty="0"/>
              <a:t>Is on duty today to provide general support</a:t>
            </a:r>
          </a:p>
          <a:p>
            <a:pPr marL="0" indent="0">
              <a:buNone/>
            </a:pPr>
            <a:endParaRPr lang="en-US" sz="1800" dirty="0"/>
          </a:p>
          <a:p>
            <a:pPr marL="0" indent="0">
              <a:buNone/>
            </a:pPr>
            <a:r>
              <a:rPr lang="en-US" sz="1800" dirty="0"/>
              <a:t>He is  responsible for the company network.</a:t>
            </a:r>
          </a:p>
          <a:p>
            <a:pPr marL="0" indent="0">
              <a:buNone/>
            </a:pPr>
            <a:r>
              <a:rPr lang="en-US" sz="1800" dirty="0"/>
              <a:t>He doesn’t really understand why Ads-R-Us</a:t>
            </a:r>
          </a:p>
          <a:p>
            <a:pPr marL="0" indent="0">
              <a:buNone/>
            </a:pPr>
            <a:r>
              <a:rPr lang="en-US" sz="1800" dirty="0"/>
              <a:t>needs a CSIRT function, but thinks that</a:t>
            </a:r>
          </a:p>
          <a:p>
            <a:pPr marL="0" indent="0">
              <a:buNone/>
            </a:pPr>
            <a:r>
              <a:rPr lang="en-US" sz="1800" dirty="0"/>
              <a:t>ERNEST is a pretty good guy all the same.</a:t>
            </a:r>
          </a:p>
        </p:txBody>
      </p:sp>
      <p:pic>
        <p:nvPicPr>
          <p:cNvPr id="6" name="Picture 5">
            <a:extLst>
              <a:ext uri="{FF2B5EF4-FFF2-40B4-BE49-F238E27FC236}">
                <a16:creationId xmlns:a16="http://schemas.microsoft.com/office/drawing/2014/main" id="{A0D490BB-9A7D-4346-6B18-9CAD09FF08C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3121" y="1115355"/>
            <a:ext cx="666940" cy="1373432"/>
          </a:xfrm>
          <a:prstGeom prst="rect">
            <a:avLst/>
          </a:prstGeom>
        </p:spPr>
      </p:pic>
      <p:pic>
        <p:nvPicPr>
          <p:cNvPr id="7" name="Picture 6">
            <a:extLst>
              <a:ext uri="{FF2B5EF4-FFF2-40B4-BE49-F238E27FC236}">
                <a16:creationId xmlns:a16="http://schemas.microsoft.com/office/drawing/2014/main" id="{C66F1C8A-7D25-1D64-36BA-0BAE7CACB26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721867">
            <a:off x="6173806" y="2065242"/>
            <a:ext cx="1356111" cy="181656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33078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C876247-74A0-ABF0-123E-C6E4E213AB94}"/>
              </a:ext>
            </a:extLst>
          </p:cNvPr>
          <p:cNvSpPr>
            <a:spLocks noGrp="1"/>
          </p:cNvSpPr>
          <p:nvPr>
            <p:ph type="sldNum" sz="quarter" idx="4"/>
          </p:nvPr>
        </p:nvSpPr>
        <p:spPr/>
        <p:txBody>
          <a:bodyPr/>
          <a:lstStyle/>
          <a:p>
            <a:fld id="{9E7CA0F2-EE66-4F60-8C00-E0BE38E7AEC5}" type="slidenum">
              <a:rPr lang="en-GB" smtClean="0"/>
              <a:pPr/>
              <a:t>6</a:t>
            </a:fld>
            <a:endParaRPr lang="en-GB" dirty="0"/>
          </a:p>
        </p:txBody>
      </p:sp>
      <p:sp>
        <p:nvSpPr>
          <p:cNvPr id="4" name="Title 3">
            <a:extLst>
              <a:ext uri="{FF2B5EF4-FFF2-40B4-BE49-F238E27FC236}">
                <a16:creationId xmlns:a16="http://schemas.microsoft.com/office/drawing/2014/main" id="{4D9734E4-F3A4-E753-AD67-D1FB540000D8}"/>
              </a:ext>
            </a:extLst>
          </p:cNvPr>
          <p:cNvSpPr>
            <a:spLocks noGrp="1"/>
          </p:cNvSpPr>
          <p:nvPr>
            <p:ph type="title"/>
          </p:nvPr>
        </p:nvSpPr>
        <p:spPr/>
        <p:txBody>
          <a:bodyPr/>
          <a:lstStyle/>
          <a:p>
            <a:r>
              <a:rPr lang="en-US" dirty="0"/>
              <a:t>Ernest</a:t>
            </a:r>
          </a:p>
        </p:txBody>
      </p:sp>
      <p:sp>
        <p:nvSpPr>
          <p:cNvPr id="5" name="Content Placeholder 4">
            <a:extLst>
              <a:ext uri="{FF2B5EF4-FFF2-40B4-BE49-F238E27FC236}">
                <a16:creationId xmlns:a16="http://schemas.microsoft.com/office/drawing/2014/main" id="{E190CDAF-D2E7-B2F3-7918-6E5538928B41}"/>
              </a:ext>
            </a:extLst>
          </p:cNvPr>
          <p:cNvSpPr txBox="1">
            <a:spLocks/>
          </p:cNvSpPr>
          <p:nvPr/>
        </p:nvSpPr>
        <p:spPr>
          <a:xfrm>
            <a:off x="1439652" y="1275606"/>
            <a:ext cx="6210690" cy="3395841"/>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rgbClr val="153D6E"/>
                </a:solidFill>
                <a:latin typeface="+mn-lt"/>
                <a:ea typeface="Verdana" panose="020B0604030504040204" pitchFamily="34" charset="0"/>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rgbClr val="004361"/>
                </a:solidFill>
                <a:latin typeface="+mn-lt"/>
                <a:ea typeface="Verdana" panose="020B0604030504040204" pitchFamily="34" charset="0"/>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rgbClr val="003F5E"/>
                </a:solidFill>
                <a:latin typeface="+mn-lt"/>
                <a:ea typeface="Verdana" panose="020B0604030504040204" pitchFamily="34" charset="0"/>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rgbClr val="153D6E"/>
                </a:solidFill>
                <a:latin typeface="+mn-lt"/>
                <a:ea typeface="Verdana" panose="020B0604030504040204" pitchFamily="34" charset="0"/>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rgbClr val="153D6E"/>
                </a:solidFill>
                <a:latin typeface="Arial" panose="020B0604020202020204" pitchFamily="34" charset="0"/>
                <a:ea typeface="Verdana" panose="020B0604030504040204" pitchFamily="34"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800"/>
              <a:t>Network administrator and IT Support</a:t>
            </a:r>
          </a:p>
          <a:p>
            <a:r>
              <a:rPr lang="en-US" sz="1800"/>
              <a:t>Part-time CSIRT Officer</a:t>
            </a:r>
          </a:p>
          <a:p>
            <a:pPr marL="0" indent="0">
              <a:buFont typeface="Arial" panose="020B0604020202020204" pitchFamily="34" charset="0"/>
              <a:buNone/>
            </a:pPr>
            <a:endParaRPr lang="en-US" sz="1800"/>
          </a:p>
          <a:p>
            <a:pPr marL="0" indent="0">
              <a:buFont typeface="Arial" panose="020B0604020202020204" pitchFamily="34" charset="0"/>
              <a:buNone/>
            </a:pPr>
            <a:r>
              <a:rPr lang="en-US" sz="1800"/>
              <a:t>He is  responsible for the company</a:t>
            </a:r>
          </a:p>
          <a:p>
            <a:pPr marL="0" indent="0">
              <a:buFont typeface="Arial" panose="020B0604020202020204" pitchFamily="34" charset="0"/>
              <a:buNone/>
            </a:pPr>
            <a:r>
              <a:rPr lang="en-US" sz="1800"/>
              <a:t>network and software, including the</a:t>
            </a:r>
          </a:p>
          <a:p>
            <a:pPr marL="0" indent="0">
              <a:buFont typeface="Arial" panose="020B0604020202020204" pitchFamily="34" charset="0"/>
              <a:buNone/>
            </a:pPr>
            <a:r>
              <a:rPr lang="en-US" sz="1800"/>
              <a:t>security stuff and he has regular</a:t>
            </a:r>
          </a:p>
          <a:p>
            <a:pPr marL="0" indent="0">
              <a:buFont typeface="Arial" panose="020B0604020202020204" pitchFamily="34" charset="0"/>
              <a:buNone/>
            </a:pPr>
            <a:r>
              <a:rPr lang="en-US" sz="1800"/>
              <a:t>contact with Big-ISP and the software</a:t>
            </a:r>
          </a:p>
          <a:p>
            <a:pPr marL="0" indent="0">
              <a:buFont typeface="Arial" panose="020B0604020202020204" pitchFamily="34" charset="0"/>
              <a:buNone/>
            </a:pPr>
            <a:r>
              <a:rPr lang="en-US" sz="1800"/>
              <a:t>vendors who provide services to </a:t>
            </a:r>
          </a:p>
          <a:p>
            <a:pPr marL="0" indent="0">
              <a:buFont typeface="Arial" panose="020B0604020202020204" pitchFamily="34" charset="0"/>
              <a:buNone/>
            </a:pPr>
            <a:r>
              <a:rPr lang="en-US" sz="1800"/>
              <a:t>Ads-R-Us.</a:t>
            </a:r>
            <a:endParaRPr lang="en-US" sz="1800" dirty="0"/>
          </a:p>
        </p:txBody>
      </p:sp>
      <p:pic>
        <p:nvPicPr>
          <p:cNvPr id="6" name="Picture 5">
            <a:extLst>
              <a:ext uri="{FF2B5EF4-FFF2-40B4-BE49-F238E27FC236}">
                <a16:creationId xmlns:a16="http://schemas.microsoft.com/office/drawing/2014/main" id="{89174B9B-AC7C-DF4B-3804-DD56852BB88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739" y="1275606"/>
            <a:ext cx="666940" cy="1373432"/>
          </a:xfrm>
          <a:prstGeom prst="rect">
            <a:avLst/>
          </a:prstGeom>
        </p:spPr>
      </p:pic>
      <p:pic>
        <p:nvPicPr>
          <p:cNvPr id="7" name="Picture 6">
            <a:extLst>
              <a:ext uri="{FF2B5EF4-FFF2-40B4-BE49-F238E27FC236}">
                <a16:creationId xmlns:a16="http://schemas.microsoft.com/office/drawing/2014/main" id="{9E1C0BE3-E2A7-A60D-1959-9D2F7C7866C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4791"/>
          <a:stretch/>
        </p:blipFill>
        <p:spPr>
          <a:xfrm rot="840962">
            <a:off x="5407776" y="3554009"/>
            <a:ext cx="1559646" cy="355081"/>
          </a:xfrm>
          <a:prstGeom prst="rect">
            <a:avLst/>
          </a:prstGeom>
          <a:effectLst>
            <a:outerShdw blurRad="50800" dist="38100" dir="2700000" algn="tl" rotWithShape="0">
              <a:prstClr val="black">
                <a:alpha val="40000"/>
              </a:prstClr>
            </a:outerShdw>
          </a:effectLst>
        </p:spPr>
      </p:pic>
      <p:pic>
        <p:nvPicPr>
          <p:cNvPr id="8" name="Picture 7" descr="A person sitting at a table with a computer&#10;&#10;Description automatically generated with medium confidence">
            <a:extLst>
              <a:ext uri="{FF2B5EF4-FFF2-40B4-BE49-F238E27FC236}">
                <a16:creationId xmlns:a16="http://schemas.microsoft.com/office/drawing/2014/main" id="{60689D82-0792-F166-D911-37E1F33FE3B9}"/>
              </a:ext>
            </a:extLst>
          </p:cNvPr>
          <p:cNvPicPr>
            <a:picLocks noChangeAspect="1"/>
          </p:cNvPicPr>
          <p:nvPr/>
        </p:nvPicPr>
        <p:blipFill rotWithShape="1">
          <a:blip r:embed="rId4">
            <a:extLst>
              <a:ext uri="{28A0092B-C50C-407E-A947-70E740481C1C}">
                <a14:useLocalDpi xmlns:a14="http://schemas.microsoft.com/office/drawing/2010/main" val="0"/>
              </a:ext>
            </a:extLst>
          </a:blip>
          <a:srcRect l="23225" t="22692" r="24671" b="7643"/>
          <a:stretch/>
        </p:blipFill>
        <p:spPr>
          <a:xfrm rot="760368">
            <a:off x="5457413" y="1886623"/>
            <a:ext cx="1906939" cy="1698974"/>
          </a:xfrm>
          <a:prstGeom prst="rect">
            <a:avLst/>
          </a:prstGeom>
        </p:spPr>
      </p:pic>
      <p:sp>
        <p:nvSpPr>
          <p:cNvPr id="10" name="TextBox 9">
            <a:extLst>
              <a:ext uri="{FF2B5EF4-FFF2-40B4-BE49-F238E27FC236}">
                <a16:creationId xmlns:a16="http://schemas.microsoft.com/office/drawing/2014/main" id="{450A8CB8-B7AA-FF8B-070D-C692D8D9DB5A}"/>
              </a:ext>
            </a:extLst>
          </p:cNvPr>
          <p:cNvSpPr txBox="1"/>
          <p:nvPr/>
        </p:nvSpPr>
        <p:spPr>
          <a:xfrm>
            <a:off x="5102758" y="4822146"/>
            <a:ext cx="3324921" cy="400110"/>
          </a:xfrm>
          <a:prstGeom prst="rect">
            <a:avLst/>
          </a:prstGeom>
          <a:noFill/>
        </p:spPr>
        <p:txBody>
          <a:bodyPr wrap="square">
            <a:spAutoFit/>
          </a:bodyPr>
          <a:lstStyle/>
          <a:p>
            <a:r>
              <a:rPr lang="en-GB" sz="1000" dirty="0"/>
              <a:t>Photo by </a:t>
            </a:r>
            <a:r>
              <a:rPr lang="en-GB" sz="1000" dirty="0">
                <a:hlinkClick r:id="rId5"/>
              </a:rPr>
              <a:t>Desola </a:t>
            </a:r>
            <a:r>
              <a:rPr lang="en-GB" sz="1000" dirty="0" err="1">
                <a:hlinkClick r:id="rId5"/>
              </a:rPr>
              <a:t>Lanre</a:t>
            </a:r>
            <a:r>
              <a:rPr lang="en-GB" sz="1000" dirty="0">
                <a:hlinkClick r:id="rId5"/>
              </a:rPr>
              <a:t>-Ologun</a:t>
            </a:r>
            <a:r>
              <a:rPr lang="en-GB" sz="1000" dirty="0"/>
              <a:t> on </a:t>
            </a:r>
            <a:r>
              <a:rPr lang="en-GB" sz="1000" dirty="0">
                <a:hlinkClick r:id="rId6"/>
              </a:rPr>
              <a:t>Unsplash</a:t>
            </a:r>
            <a:endParaRPr lang="en-GB" sz="1000" dirty="0"/>
          </a:p>
          <a:p>
            <a:r>
              <a:rPr lang="en-GB" sz="1000" dirty="0"/>
              <a:t> </a:t>
            </a:r>
          </a:p>
        </p:txBody>
      </p:sp>
    </p:spTree>
    <p:extLst>
      <p:ext uri="{BB962C8B-B14F-4D97-AF65-F5344CB8AC3E}">
        <p14:creationId xmlns:p14="http://schemas.microsoft.com/office/powerpoint/2010/main" val="1385562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5FF9640-8B6A-9237-1890-4D164411159B}"/>
              </a:ext>
            </a:extLst>
          </p:cNvPr>
          <p:cNvSpPr>
            <a:spLocks noGrp="1"/>
          </p:cNvSpPr>
          <p:nvPr>
            <p:ph type="sldNum" sz="quarter" idx="4"/>
          </p:nvPr>
        </p:nvSpPr>
        <p:spPr/>
        <p:txBody>
          <a:bodyPr/>
          <a:lstStyle/>
          <a:p>
            <a:fld id="{9E7CA0F2-EE66-4F60-8C00-E0BE38E7AEC5}" type="slidenum">
              <a:rPr lang="en-GB" smtClean="0"/>
              <a:pPr/>
              <a:t>7</a:t>
            </a:fld>
            <a:endParaRPr lang="en-GB" dirty="0"/>
          </a:p>
        </p:txBody>
      </p:sp>
      <p:sp>
        <p:nvSpPr>
          <p:cNvPr id="4" name="Title 3">
            <a:extLst>
              <a:ext uri="{FF2B5EF4-FFF2-40B4-BE49-F238E27FC236}">
                <a16:creationId xmlns:a16="http://schemas.microsoft.com/office/drawing/2014/main" id="{5F067C0F-2525-638B-B724-63FA115D6314}"/>
              </a:ext>
            </a:extLst>
          </p:cNvPr>
          <p:cNvSpPr>
            <a:spLocks noGrp="1"/>
          </p:cNvSpPr>
          <p:nvPr>
            <p:ph type="title"/>
          </p:nvPr>
        </p:nvSpPr>
        <p:spPr/>
        <p:txBody>
          <a:bodyPr/>
          <a:lstStyle/>
          <a:p>
            <a:r>
              <a:rPr lang="en-US" dirty="0"/>
              <a:t>Winston</a:t>
            </a:r>
          </a:p>
        </p:txBody>
      </p:sp>
      <p:sp>
        <p:nvSpPr>
          <p:cNvPr id="5" name="Content Placeholder 4">
            <a:extLst>
              <a:ext uri="{FF2B5EF4-FFF2-40B4-BE49-F238E27FC236}">
                <a16:creationId xmlns:a16="http://schemas.microsoft.com/office/drawing/2014/main" id="{CB8E01D0-CFEB-92E8-46BC-CB4BFD90BDB1}"/>
              </a:ext>
            </a:extLst>
          </p:cNvPr>
          <p:cNvSpPr txBox="1">
            <a:spLocks/>
          </p:cNvSpPr>
          <p:nvPr/>
        </p:nvSpPr>
        <p:spPr>
          <a:xfrm>
            <a:off x="1439652" y="1275606"/>
            <a:ext cx="6210690" cy="3395841"/>
          </a:xfrm>
          <a:prstGeom prst="rect">
            <a:avLst/>
          </a:prstGeom>
        </p:spPr>
        <p:txBody>
          <a:bodyPr vert="horz" lIns="91440" tIns="45720" rIns="91440" bIns="45720" rtlCol="0">
            <a:normAutofit fontScale="925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rgbClr val="153D6E"/>
                </a:solidFill>
                <a:latin typeface="+mn-lt"/>
                <a:ea typeface="Verdana" panose="020B0604030504040204" pitchFamily="34" charset="0"/>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rgbClr val="004361"/>
                </a:solidFill>
                <a:latin typeface="+mn-lt"/>
                <a:ea typeface="Verdana" panose="020B0604030504040204" pitchFamily="34" charset="0"/>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rgbClr val="003F5E"/>
                </a:solidFill>
                <a:latin typeface="+mn-lt"/>
                <a:ea typeface="Verdana" panose="020B0604030504040204" pitchFamily="34" charset="0"/>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rgbClr val="153D6E"/>
                </a:solidFill>
                <a:latin typeface="+mn-lt"/>
                <a:ea typeface="Verdana" panose="020B0604030504040204" pitchFamily="34" charset="0"/>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rgbClr val="153D6E"/>
                </a:solidFill>
                <a:latin typeface="Arial" panose="020B0604020202020204" pitchFamily="34" charset="0"/>
                <a:ea typeface="Verdana" panose="020B0604030504040204" pitchFamily="34"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800"/>
              <a:t>CEO of Ads-R-Us</a:t>
            </a:r>
          </a:p>
          <a:p>
            <a:r>
              <a:rPr lang="en-US" sz="1800"/>
              <a:t>A little stressed about the company finances</a:t>
            </a:r>
          </a:p>
          <a:p>
            <a:r>
              <a:rPr lang="en-US" sz="1800"/>
              <a:t>Delegation is his key management skill</a:t>
            </a:r>
          </a:p>
          <a:p>
            <a:pPr marL="0" indent="0">
              <a:buFont typeface="Arial" panose="020B0604020202020204" pitchFamily="34" charset="0"/>
              <a:buNone/>
            </a:pPr>
            <a:endParaRPr lang="en-US" sz="1800"/>
          </a:p>
          <a:p>
            <a:pPr marL="0" indent="0">
              <a:buFont typeface="Arial" panose="020B0604020202020204" pitchFamily="34" charset="0"/>
              <a:buNone/>
            </a:pPr>
            <a:r>
              <a:rPr lang="en-US" sz="1800"/>
              <a:t>He is  looking forward to a meeting with</a:t>
            </a:r>
          </a:p>
          <a:p>
            <a:pPr marL="0" indent="0">
              <a:buFont typeface="Arial" panose="020B0604020202020204" pitchFamily="34" charset="0"/>
              <a:buNone/>
            </a:pPr>
            <a:r>
              <a:rPr lang="en-US" sz="1800"/>
              <a:t>a big client on Monday for a new </a:t>
            </a:r>
          </a:p>
          <a:p>
            <a:pPr marL="0" indent="0">
              <a:buFont typeface="Arial" panose="020B0604020202020204" pitchFamily="34" charset="0"/>
              <a:buNone/>
            </a:pPr>
            <a:r>
              <a:rPr lang="en-US" sz="1800"/>
              <a:t>campaign, which he has been told</a:t>
            </a:r>
          </a:p>
          <a:p>
            <a:pPr marL="0" indent="0">
              <a:buFont typeface="Arial" panose="020B0604020202020204" pitchFamily="34" charset="0"/>
              <a:buNone/>
            </a:pPr>
            <a:r>
              <a:rPr lang="en-US" sz="1800"/>
              <a:t>will be ready in time.</a:t>
            </a:r>
          </a:p>
          <a:p>
            <a:pPr marL="0" indent="0">
              <a:buFont typeface="Arial" panose="020B0604020202020204" pitchFamily="34" charset="0"/>
              <a:buNone/>
            </a:pPr>
            <a:endParaRPr lang="en-US" sz="1800"/>
          </a:p>
          <a:p>
            <a:pPr marL="0" indent="0">
              <a:buFont typeface="Arial" panose="020B0604020202020204" pitchFamily="34" charset="0"/>
              <a:buNone/>
            </a:pPr>
            <a:r>
              <a:rPr lang="en-US" sz="1800"/>
              <a:t>Right now he is relaxing at home, as</a:t>
            </a:r>
          </a:p>
          <a:p>
            <a:pPr marL="0" indent="0">
              <a:buFont typeface="Arial" panose="020B0604020202020204" pitchFamily="34" charset="0"/>
              <a:buNone/>
            </a:pPr>
            <a:r>
              <a:rPr lang="en-US" sz="1800"/>
              <a:t>its his daughter’s birthday.</a:t>
            </a:r>
          </a:p>
          <a:p>
            <a:pPr marL="0" indent="0">
              <a:buFont typeface="Arial" panose="020B0604020202020204" pitchFamily="34" charset="0"/>
              <a:buNone/>
            </a:pPr>
            <a:endParaRPr lang="en-GB" sz="1800" dirty="0"/>
          </a:p>
        </p:txBody>
      </p:sp>
      <p:pic>
        <p:nvPicPr>
          <p:cNvPr id="6" name="Picture 5">
            <a:extLst>
              <a:ext uri="{FF2B5EF4-FFF2-40B4-BE49-F238E27FC236}">
                <a16:creationId xmlns:a16="http://schemas.microsoft.com/office/drawing/2014/main" id="{67777154-9F3D-43F4-06B3-6EB164FE22D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71941"/>
          <a:stretch/>
        </p:blipFill>
        <p:spPr>
          <a:xfrm rot="20577584">
            <a:off x="6051283" y="3660935"/>
            <a:ext cx="1572938" cy="413918"/>
          </a:xfrm>
          <a:prstGeom prst="rect">
            <a:avLst/>
          </a:prstGeom>
          <a:effectLst>
            <a:outerShdw blurRad="50800" dist="38100" dir="2700000" algn="tl" rotWithShape="0">
              <a:prstClr val="black">
                <a:alpha val="40000"/>
              </a:prstClr>
            </a:outerShdw>
          </a:effectLst>
        </p:spPr>
      </p:pic>
      <p:pic>
        <p:nvPicPr>
          <p:cNvPr id="8" name="Picture 7">
            <a:extLst>
              <a:ext uri="{FF2B5EF4-FFF2-40B4-BE49-F238E27FC236}">
                <a16:creationId xmlns:a16="http://schemas.microsoft.com/office/drawing/2014/main" id="{EA1C5288-C34B-B88C-1BEA-C8D94A97FB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68483" y="1045016"/>
            <a:ext cx="666940" cy="1373432"/>
          </a:xfrm>
          <a:prstGeom prst="rect">
            <a:avLst/>
          </a:prstGeom>
        </p:spPr>
      </p:pic>
      <p:sp>
        <p:nvSpPr>
          <p:cNvPr id="9" name="TextBox 8">
            <a:extLst>
              <a:ext uri="{FF2B5EF4-FFF2-40B4-BE49-F238E27FC236}">
                <a16:creationId xmlns:a16="http://schemas.microsoft.com/office/drawing/2014/main" id="{37E34232-39B1-FA03-E87C-9DA2A929C45A}"/>
              </a:ext>
            </a:extLst>
          </p:cNvPr>
          <p:cNvSpPr txBox="1"/>
          <p:nvPr/>
        </p:nvSpPr>
        <p:spPr>
          <a:xfrm>
            <a:off x="5837469" y="4824042"/>
            <a:ext cx="2825401" cy="430887"/>
          </a:xfrm>
          <a:prstGeom prst="rect">
            <a:avLst/>
          </a:prstGeom>
          <a:noFill/>
        </p:spPr>
        <p:txBody>
          <a:bodyPr wrap="square">
            <a:spAutoFit/>
          </a:bodyPr>
          <a:lstStyle/>
          <a:p>
            <a:r>
              <a:rPr lang="en-GB" sz="1050" dirty="0"/>
              <a:t>Photo by </a:t>
            </a:r>
            <a:r>
              <a:rPr lang="en-GB" sz="1050" dirty="0">
                <a:hlinkClick r:id="rId4"/>
              </a:rPr>
              <a:t>Fortune Vieyra</a:t>
            </a:r>
            <a:r>
              <a:rPr lang="en-GB" sz="1050" dirty="0"/>
              <a:t> on </a:t>
            </a:r>
            <a:r>
              <a:rPr lang="en-GB" sz="1050" dirty="0">
                <a:hlinkClick r:id="rId5"/>
              </a:rPr>
              <a:t>Unsplash</a:t>
            </a:r>
            <a:endParaRPr lang="en-GB" sz="1050" dirty="0"/>
          </a:p>
          <a:p>
            <a:r>
              <a:rPr lang="en-GB" sz="1050" dirty="0"/>
              <a:t> </a:t>
            </a:r>
          </a:p>
        </p:txBody>
      </p:sp>
      <p:pic>
        <p:nvPicPr>
          <p:cNvPr id="11" name="Picture 10" descr="A person standing next to a car&#10;&#10;Description automatically generated">
            <a:extLst>
              <a:ext uri="{FF2B5EF4-FFF2-40B4-BE49-F238E27FC236}">
                <a16:creationId xmlns:a16="http://schemas.microsoft.com/office/drawing/2014/main" id="{6CD8C297-B24A-4B30-A84D-639217696491}"/>
              </a:ext>
            </a:extLst>
          </p:cNvPr>
          <p:cNvPicPr>
            <a:picLocks noChangeAspect="1"/>
          </p:cNvPicPr>
          <p:nvPr/>
        </p:nvPicPr>
        <p:blipFill rotWithShape="1">
          <a:blip r:embed="rId6">
            <a:extLst>
              <a:ext uri="{28A0092B-C50C-407E-A947-70E740481C1C}">
                <a14:useLocalDpi xmlns:a14="http://schemas.microsoft.com/office/drawing/2010/main" val="0"/>
              </a:ext>
            </a:extLst>
          </a:blip>
          <a:srcRect l="30729" t="9178" r="33598" b="51110"/>
          <a:stretch/>
        </p:blipFill>
        <p:spPr>
          <a:xfrm rot="20598944">
            <a:off x="5308520" y="1940802"/>
            <a:ext cx="2358361" cy="1750234"/>
          </a:xfrm>
          <a:prstGeom prst="rect">
            <a:avLst/>
          </a:prstGeom>
        </p:spPr>
      </p:pic>
    </p:spTree>
    <p:extLst>
      <p:ext uri="{BB962C8B-B14F-4D97-AF65-F5344CB8AC3E}">
        <p14:creationId xmlns:p14="http://schemas.microsoft.com/office/powerpoint/2010/main" val="3028804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C0BEDE5-119D-24DC-D761-4BA94FE74654}"/>
              </a:ext>
            </a:extLst>
          </p:cNvPr>
          <p:cNvSpPr>
            <a:spLocks noGrp="1"/>
          </p:cNvSpPr>
          <p:nvPr>
            <p:ph type="sldNum" sz="quarter" idx="4"/>
          </p:nvPr>
        </p:nvSpPr>
        <p:spPr/>
        <p:txBody>
          <a:bodyPr/>
          <a:lstStyle/>
          <a:p>
            <a:fld id="{9E7CA0F2-EE66-4F60-8C00-E0BE38E7AEC5}" type="slidenum">
              <a:rPr lang="en-GB" smtClean="0"/>
              <a:pPr/>
              <a:t>8</a:t>
            </a:fld>
            <a:endParaRPr lang="en-GB" dirty="0"/>
          </a:p>
        </p:txBody>
      </p:sp>
      <p:sp>
        <p:nvSpPr>
          <p:cNvPr id="4" name="Title 3">
            <a:extLst>
              <a:ext uri="{FF2B5EF4-FFF2-40B4-BE49-F238E27FC236}">
                <a16:creationId xmlns:a16="http://schemas.microsoft.com/office/drawing/2014/main" id="{3C419000-0DC8-01D7-0538-699C90DC5244}"/>
              </a:ext>
            </a:extLst>
          </p:cNvPr>
          <p:cNvSpPr>
            <a:spLocks noGrp="1"/>
          </p:cNvSpPr>
          <p:nvPr>
            <p:ph type="title"/>
          </p:nvPr>
        </p:nvSpPr>
        <p:spPr/>
        <p:txBody>
          <a:bodyPr/>
          <a:lstStyle/>
          <a:p>
            <a:r>
              <a:rPr lang="en-US" dirty="0"/>
              <a:t>Kevin</a:t>
            </a:r>
          </a:p>
        </p:txBody>
      </p:sp>
      <p:sp>
        <p:nvSpPr>
          <p:cNvPr id="5" name="Content Placeholder 4">
            <a:extLst>
              <a:ext uri="{FF2B5EF4-FFF2-40B4-BE49-F238E27FC236}">
                <a16:creationId xmlns:a16="http://schemas.microsoft.com/office/drawing/2014/main" id="{2F44A46C-E2B3-D764-1BC0-C246CC177912}"/>
              </a:ext>
            </a:extLst>
          </p:cNvPr>
          <p:cNvSpPr>
            <a:spLocks noGrp="1"/>
          </p:cNvSpPr>
          <p:nvPr>
            <p:ph idx="1"/>
          </p:nvPr>
        </p:nvSpPr>
        <p:spPr>
          <a:xfrm>
            <a:off x="1547664" y="2085696"/>
            <a:ext cx="6172200" cy="2343708"/>
          </a:xfrm>
        </p:spPr>
        <p:txBody>
          <a:bodyPr>
            <a:normAutofit/>
          </a:bodyPr>
          <a:lstStyle/>
          <a:p>
            <a:r>
              <a:rPr lang="en-US" sz="1800" dirty="0"/>
              <a:t>Keen IT student</a:t>
            </a:r>
          </a:p>
          <a:p>
            <a:r>
              <a:rPr lang="en-US" sz="1800" dirty="0"/>
              <a:t>Loves tinkering with computers</a:t>
            </a:r>
          </a:p>
          <a:p>
            <a:r>
              <a:rPr lang="en-US" sz="1800" dirty="0"/>
              <a:t>Into computer security</a:t>
            </a:r>
          </a:p>
          <a:p>
            <a:endParaRPr lang="en-US" sz="1800" dirty="0"/>
          </a:p>
          <a:p>
            <a:pPr marL="0" indent="0">
              <a:buNone/>
            </a:pPr>
            <a:r>
              <a:rPr lang="en-US" sz="1800" dirty="0"/>
              <a:t>He believes in ethical hacking, and often finds security flaws in software. He also believes strongly that commercial companies should be generous to helpful testers like him.</a:t>
            </a:r>
          </a:p>
          <a:p>
            <a:pPr marL="0" indent="0">
              <a:buNone/>
            </a:pPr>
            <a:endParaRPr lang="en-US" sz="1800" dirty="0"/>
          </a:p>
          <a:p>
            <a:pPr marL="0" indent="0">
              <a:buNone/>
            </a:pPr>
            <a:endParaRPr lang="en-GB" sz="1800" dirty="0"/>
          </a:p>
        </p:txBody>
      </p:sp>
      <p:pic>
        <p:nvPicPr>
          <p:cNvPr id="6" name="Picture 5">
            <a:extLst>
              <a:ext uri="{FF2B5EF4-FFF2-40B4-BE49-F238E27FC236}">
                <a16:creationId xmlns:a16="http://schemas.microsoft.com/office/drawing/2014/main" id="{678AE8B1-8FC7-1448-C16F-1D060D3C6D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947709">
            <a:off x="5509885" y="1376695"/>
            <a:ext cx="1755458" cy="157929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47775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82437B8-416D-82D7-4320-F1BAF77FF517}"/>
              </a:ext>
            </a:extLst>
          </p:cNvPr>
          <p:cNvSpPr>
            <a:spLocks noGrp="1"/>
          </p:cNvSpPr>
          <p:nvPr>
            <p:ph type="sldNum" sz="quarter" idx="4"/>
          </p:nvPr>
        </p:nvSpPr>
        <p:spPr/>
        <p:txBody>
          <a:bodyPr/>
          <a:lstStyle/>
          <a:p>
            <a:fld id="{9E7CA0F2-EE66-4F60-8C00-E0BE38E7AEC5}" type="slidenum">
              <a:rPr lang="en-GB" smtClean="0"/>
              <a:pPr/>
              <a:t>9</a:t>
            </a:fld>
            <a:endParaRPr lang="en-GB" dirty="0"/>
          </a:p>
        </p:txBody>
      </p:sp>
      <p:sp>
        <p:nvSpPr>
          <p:cNvPr id="4" name="Title 3">
            <a:extLst>
              <a:ext uri="{FF2B5EF4-FFF2-40B4-BE49-F238E27FC236}">
                <a16:creationId xmlns:a16="http://schemas.microsoft.com/office/drawing/2014/main" id="{0457C1E6-6738-C845-9C52-A2829D7A08F5}"/>
              </a:ext>
            </a:extLst>
          </p:cNvPr>
          <p:cNvSpPr>
            <a:spLocks noGrp="1"/>
          </p:cNvSpPr>
          <p:nvPr>
            <p:ph type="title"/>
          </p:nvPr>
        </p:nvSpPr>
        <p:spPr/>
        <p:txBody>
          <a:bodyPr/>
          <a:lstStyle/>
          <a:p>
            <a:r>
              <a:rPr lang="en-US" dirty="0"/>
              <a:t>Steve</a:t>
            </a:r>
          </a:p>
        </p:txBody>
      </p:sp>
      <p:sp>
        <p:nvSpPr>
          <p:cNvPr id="5" name="Content Placeholder 4">
            <a:extLst>
              <a:ext uri="{FF2B5EF4-FFF2-40B4-BE49-F238E27FC236}">
                <a16:creationId xmlns:a16="http://schemas.microsoft.com/office/drawing/2014/main" id="{0D0282DF-7080-5E8B-C820-AFBE1FBCA9DA}"/>
              </a:ext>
            </a:extLst>
          </p:cNvPr>
          <p:cNvSpPr>
            <a:spLocks noGrp="1"/>
          </p:cNvSpPr>
          <p:nvPr>
            <p:ph idx="1"/>
          </p:nvPr>
        </p:nvSpPr>
        <p:spPr>
          <a:xfrm>
            <a:off x="947282" y="1334647"/>
            <a:ext cx="6733904" cy="3395841"/>
          </a:xfrm>
        </p:spPr>
        <p:txBody>
          <a:bodyPr>
            <a:normAutofit lnSpcReduction="10000"/>
          </a:bodyPr>
          <a:lstStyle/>
          <a:p>
            <a:r>
              <a:rPr lang="en-US" sz="1800" dirty="0"/>
              <a:t>Head developer at MUNIX</a:t>
            </a:r>
          </a:p>
          <a:p>
            <a:r>
              <a:rPr lang="en-US" sz="1800" dirty="0"/>
              <a:t>Ads-R-Us uses MUNIX as their group working tool</a:t>
            </a:r>
          </a:p>
          <a:p>
            <a:r>
              <a:rPr lang="en-US" sz="1800" dirty="0"/>
              <a:t>Is aware of some bugs, and is working to fix them</a:t>
            </a:r>
          </a:p>
          <a:p>
            <a:pPr marL="0" indent="0">
              <a:buNone/>
            </a:pPr>
            <a:endParaRPr lang="en-US" sz="1800" dirty="0"/>
          </a:p>
          <a:p>
            <a:pPr marL="0" indent="0">
              <a:buNone/>
            </a:pPr>
            <a:r>
              <a:rPr lang="en-US" sz="1800" dirty="0"/>
              <a:t>He recently took a phone call from some guy asking </a:t>
            </a:r>
          </a:p>
          <a:p>
            <a:pPr marL="0" indent="0">
              <a:buNone/>
            </a:pPr>
            <a:r>
              <a:rPr lang="en-US" sz="1800" dirty="0"/>
              <a:t>for a lot of money to tell him about a bug he’d found.</a:t>
            </a:r>
          </a:p>
          <a:p>
            <a:pPr marL="0" indent="0">
              <a:buNone/>
            </a:pPr>
            <a:r>
              <a:rPr lang="en-US" sz="1800" dirty="0"/>
              <a:t>He offered the guy credit in the security advisory, but</a:t>
            </a:r>
          </a:p>
          <a:p>
            <a:pPr marL="0" indent="0">
              <a:buNone/>
            </a:pPr>
            <a:r>
              <a:rPr lang="en-US" sz="1800" dirty="0"/>
              <a:t>the guy just laughed and hung up. He looked into it</a:t>
            </a:r>
          </a:p>
          <a:p>
            <a:pPr marL="0" indent="0">
              <a:buNone/>
            </a:pPr>
            <a:r>
              <a:rPr lang="en-US" sz="1800" dirty="0"/>
              <a:t>and found the bug, but decided to keep it quiet until</a:t>
            </a:r>
          </a:p>
          <a:p>
            <a:pPr marL="0" indent="0">
              <a:buNone/>
            </a:pPr>
            <a:r>
              <a:rPr lang="en-US" sz="1800" dirty="0"/>
              <a:t>he had written a patch. </a:t>
            </a:r>
          </a:p>
        </p:txBody>
      </p:sp>
      <p:pic>
        <p:nvPicPr>
          <p:cNvPr id="6" name="Picture 5">
            <a:extLst>
              <a:ext uri="{FF2B5EF4-FFF2-40B4-BE49-F238E27FC236}">
                <a16:creationId xmlns:a16="http://schemas.microsoft.com/office/drawing/2014/main" id="{4B4848CD-8EE9-35C8-4AFD-ED5D2349A7B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40531" y="1068128"/>
            <a:ext cx="2569765" cy="822548"/>
          </a:xfrm>
          <a:prstGeom prst="rect">
            <a:avLst/>
          </a:prstGeom>
        </p:spPr>
      </p:pic>
      <p:pic>
        <p:nvPicPr>
          <p:cNvPr id="7" name="Picture 6">
            <a:extLst>
              <a:ext uri="{FF2B5EF4-FFF2-40B4-BE49-F238E27FC236}">
                <a16:creationId xmlns:a16="http://schemas.microsoft.com/office/drawing/2014/main" id="{BE913F66-E208-4B2C-EC89-4953ADA7F5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21205184">
            <a:off x="6448208" y="2483214"/>
            <a:ext cx="1608017" cy="165473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27025177"/>
      </p:ext>
    </p:extLst>
  </p:cSld>
  <p:clrMapOvr>
    <a:masterClrMapping/>
  </p:clrMapOvr>
</p:sld>
</file>

<file path=ppt/theme/theme1.xml><?xml version="1.0" encoding="utf-8"?>
<a:theme xmlns:a="http://schemas.openxmlformats.org/drawingml/2006/main" name="GEANT Associ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10D0992E-CCCF-45DB-AB26-A4F50B75E4D6}" vid="{C2252C9B-28CB-4431-8278-C26B15A7694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FC14C35B6BD02428EFDFCF6B38DCCFF" ma:contentTypeVersion="3" ma:contentTypeDescription="Create a new document." ma:contentTypeScope="" ma:versionID="cb80918fe4a605eb18370ba55c5d957b">
  <xsd:schema xmlns:xsd="http://www.w3.org/2001/XMLSchema" xmlns:xs="http://www.w3.org/2001/XMLSchema" xmlns:p="http://schemas.microsoft.com/office/2006/metadata/properties" xmlns:ns1="http://schemas.microsoft.com/sharepoint/v3" xmlns:ns2="e7019c98-23ef-46f8-8434-cfd3a3bc7393" targetNamespace="http://schemas.microsoft.com/office/2006/metadata/properties" ma:root="true" ma:fieldsID="19d4d48c21c094bbdb8e7cf95f595ca6" ns1:_="" ns2:_="">
    <xsd:import namespace="http://schemas.microsoft.com/sharepoint/v3"/>
    <xsd:import namespace="e7019c98-23ef-46f8-8434-cfd3a3bc7393"/>
    <xsd:element name="properties">
      <xsd:complexType>
        <xsd:sequence>
          <xsd:element name="documentManagement">
            <xsd:complexType>
              <xsd:all>
                <xsd:element ref="ns1:PublishingStartDate" minOccurs="0"/>
                <xsd:element ref="ns1:PublishingExpirationDate" minOccurs="0"/>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7019c98-23ef-46f8-8434-cfd3a3bc7393" elementFormDefault="qualified">
    <xsd:import namespace="http://schemas.microsoft.com/office/2006/documentManagement/types"/>
    <xsd:import namespace="http://schemas.microsoft.com/office/infopath/2007/PartnerControls"/>
    <xsd:element name="_dlc_DocId" ma:index="11" nillable="true" ma:displayName="Document ID Value" ma:description="The value of the document ID assigned to this item." ma:internalName="_dlc_DocId" ma:readOnly="true">
      <xsd:simpleType>
        <xsd:restriction base="dms:Text"/>
      </xsd:simpleType>
    </xsd:element>
    <xsd:element name="_dlc_DocIdUrl" ma:index="12"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3"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ma:index="10" ma:displayName="Comments"/>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_dlc_DocId xmlns="e7019c98-23ef-46f8-8434-cfd3a3bc7393">GN4PROJ-13-16</_dlc_DocId>
    <_dlc_DocIdUrl xmlns="e7019c98-23ef-46f8-8434-cfd3a3bc7393">
      <Url>https://intranet.geant.org/help-and-support/_layouts/15/DocIdRedir.aspx?ID=GN4PROJ-13-16</Url>
      <Description>GN4PROJ-13-16</Description>
    </_dlc_DocIdUrl>
  </documentManagement>
</p:properties>
</file>

<file path=customXml/itemProps1.xml><?xml version="1.0" encoding="utf-8"?>
<ds:datastoreItem xmlns:ds="http://schemas.openxmlformats.org/officeDocument/2006/customXml" ds:itemID="{F2E35BE0-4019-4082-B1C6-2E4ACDDEA2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7019c98-23ef-46f8-8434-cfd3a3bc739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4E8D75-8AF6-4906-9862-16846F3CF792}">
  <ds:schemaRefs>
    <ds:schemaRef ds:uri="http://schemas.microsoft.com/sharepoint/events"/>
  </ds:schemaRefs>
</ds:datastoreItem>
</file>

<file path=customXml/itemProps3.xml><?xml version="1.0" encoding="utf-8"?>
<ds:datastoreItem xmlns:ds="http://schemas.openxmlformats.org/officeDocument/2006/customXml" ds:itemID="{22C07721-32FF-48B6-9D36-E09F4CC3A69A}">
  <ds:schemaRefs>
    <ds:schemaRef ds:uri="http://schemas.microsoft.com/sharepoint/v3/contenttype/forms"/>
  </ds:schemaRefs>
</ds:datastoreItem>
</file>

<file path=customXml/itemProps4.xml><?xml version="1.0" encoding="utf-8"?>
<ds:datastoreItem xmlns:ds="http://schemas.openxmlformats.org/officeDocument/2006/customXml" ds:itemID="{59AA3960-760A-4B61-8C8B-DBF90F37C8C8}">
  <ds:schemaRefs>
    <ds:schemaRef ds:uri="http://schemas.microsoft.com/office/2006/metadata/properties"/>
    <ds:schemaRef ds:uri="http://purl.org/dc/terms/"/>
    <ds:schemaRef ds:uri="http://purl.org/dc/elements/1.1/"/>
    <ds:schemaRef ds:uri="http://schemas.microsoft.com/office/2006/documentManagement/types"/>
    <ds:schemaRef ds:uri="http://www.w3.org/XML/1998/namespace"/>
    <ds:schemaRef ds:uri="http://schemas.microsoft.com/sharepoint/v3"/>
    <ds:schemaRef ds:uri="http://schemas.microsoft.com/office/infopath/2007/PartnerControls"/>
    <ds:schemaRef ds:uri="http://schemas.openxmlformats.org/package/2006/metadata/core-properties"/>
    <ds:schemaRef ds:uri="e7019c98-23ef-46f8-8434-cfd3a3bc7393"/>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Final GEANT Association template 16 9 widescreen</Template>
  <TotalTime>24075</TotalTime>
  <Words>752</Words>
  <Application>Microsoft Macintosh PowerPoint</Application>
  <PresentationFormat>On-screen Show (16:9)</PresentationFormat>
  <Paragraphs>119</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GEANT Association</vt:lpstr>
      <vt:lpstr>PowerPoint Presentation</vt:lpstr>
      <vt:lpstr>Roleplay Rules</vt:lpstr>
      <vt:lpstr>Rulers of Time</vt:lpstr>
      <vt:lpstr>Alice</vt:lpstr>
      <vt:lpstr>Charlie</vt:lpstr>
      <vt:lpstr>Ernest</vt:lpstr>
      <vt:lpstr>Winston</vt:lpstr>
      <vt:lpstr>Kevin</vt:lpstr>
      <vt:lpstr>Steve</vt:lpstr>
      <vt:lpstr>Patrick</vt:lpstr>
      <vt:lpstr>Scenario</vt:lpstr>
      <vt:lpstr>The Players</vt:lpstr>
      <vt:lpstr>PowerPoint Presentation</vt:lpstr>
    </vt:vector>
  </TitlesOfParts>
  <Company>DANTE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Karl Meyer</dc:creator>
  <cp:keywords/>
  <dc:description>change to funding information Nov 2015</dc:description>
  <cp:lastModifiedBy>Nicole Harris</cp:lastModifiedBy>
  <cp:revision>109</cp:revision>
  <dcterms:created xsi:type="dcterms:W3CDTF">2015-04-29T14:13:57Z</dcterms:created>
  <dcterms:modified xsi:type="dcterms:W3CDTF">2023-02-14T13:43:58Z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0x010100EFC14C35B6BD02428EFDFCF6B38DCCFF</vt:lpwstr>
  </property>
  <property fmtid="{D5CDD505-2E9C-101B-9397-08002B2CF9AE}" pid="3" name="_dlc_DocIdItemGuid">
    <vt:lpwstr>44859268-e552-4f71-81b4-ca39bd175d99</vt:lpwstr>
  </property>
</Properties>
</file>

<file path=docProps/thumbnail.jpeg>
</file>